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sldIdLst>
    <p:sldId id="256" r:id="rId2"/>
    <p:sldId id="257" r:id="rId3"/>
    <p:sldId id="258" r:id="rId4"/>
    <p:sldId id="263" r:id="rId5"/>
    <p:sldId id="259" r:id="rId6"/>
    <p:sldId id="267" r:id="rId7"/>
    <p:sldId id="270" r:id="rId8"/>
    <p:sldId id="269" r:id="rId9"/>
    <p:sldId id="268" r:id="rId10"/>
    <p:sldId id="262" r:id="rId11"/>
    <p:sldId id="266" r:id="rId12"/>
    <p:sldId id="271" r:id="rId13"/>
    <p:sldId id="272" r:id="rId14"/>
    <p:sldId id="261"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jwal N Nayak" userId="e204a6d3bf6065e3" providerId="LiveId" clId="{05E6FF4C-8BE7-4DB1-9735-B37023DA487D}"/>
    <pc:docChg chg="undo custSel addSld modSld sldOrd">
      <pc:chgData name="Ujwal N Nayak" userId="e204a6d3bf6065e3" providerId="LiveId" clId="{05E6FF4C-8BE7-4DB1-9735-B37023DA487D}" dt="2023-05-11T03:29:41.567" v="1020" actId="20577"/>
      <pc:docMkLst>
        <pc:docMk/>
      </pc:docMkLst>
      <pc:sldChg chg="modSp mod">
        <pc:chgData name="Ujwal N Nayak" userId="e204a6d3bf6065e3" providerId="LiveId" clId="{05E6FF4C-8BE7-4DB1-9735-B37023DA487D}" dt="2023-05-11T03:04:49.005" v="826" actId="123"/>
        <pc:sldMkLst>
          <pc:docMk/>
          <pc:sldMk cId="3104502210" sldId="257"/>
        </pc:sldMkLst>
        <pc:spChg chg="mod">
          <ac:chgData name="Ujwal N Nayak" userId="e204a6d3bf6065e3" providerId="LiveId" clId="{05E6FF4C-8BE7-4DB1-9735-B37023DA487D}" dt="2023-05-11T03:04:49.005" v="826" actId="123"/>
          <ac:spMkLst>
            <pc:docMk/>
            <pc:sldMk cId="3104502210" sldId="257"/>
            <ac:spMk id="3" creationId="{33B5CCAF-33C3-4846-AA2F-81DF589E8C81}"/>
          </ac:spMkLst>
        </pc:spChg>
      </pc:sldChg>
      <pc:sldChg chg="modSp mod">
        <pc:chgData name="Ujwal N Nayak" userId="e204a6d3bf6065e3" providerId="LiveId" clId="{05E6FF4C-8BE7-4DB1-9735-B37023DA487D}" dt="2023-05-10T04:45:40.041" v="187" actId="20577"/>
        <pc:sldMkLst>
          <pc:docMk/>
          <pc:sldMk cId="1121945995" sldId="258"/>
        </pc:sldMkLst>
        <pc:spChg chg="mod">
          <ac:chgData name="Ujwal N Nayak" userId="e204a6d3bf6065e3" providerId="LiveId" clId="{05E6FF4C-8BE7-4DB1-9735-B37023DA487D}" dt="2023-05-10T04:45:40.041" v="187" actId="20577"/>
          <ac:spMkLst>
            <pc:docMk/>
            <pc:sldMk cId="1121945995" sldId="258"/>
            <ac:spMk id="3" creationId="{33B5CCAF-33C3-4846-AA2F-81DF589E8C81}"/>
          </ac:spMkLst>
        </pc:spChg>
      </pc:sldChg>
      <pc:sldChg chg="modSp mod ord">
        <pc:chgData name="Ujwal N Nayak" userId="e204a6d3bf6065e3" providerId="LiveId" clId="{05E6FF4C-8BE7-4DB1-9735-B37023DA487D}" dt="2023-05-11T03:29:41.567" v="1020" actId="20577"/>
        <pc:sldMkLst>
          <pc:docMk/>
          <pc:sldMk cId="417966579" sldId="262"/>
        </pc:sldMkLst>
        <pc:spChg chg="mod">
          <ac:chgData name="Ujwal N Nayak" userId="e204a6d3bf6065e3" providerId="LiveId" clId="{05E6FF4C-8BE7-4DB1-9735-B37023DA487D}" dt="2023-05-11T03:25:01.086" v="965" actId="20577"/>
          <ac:spMkLst>
            <pc:docMk/>
            <pc:sldMk cId="417966579" sldId="262"/>
            <ac:spMk id="2" creationId="{D43BEB2D-338B-4E48-BE73-80284D41055A}"/>
          </ac:spMkLst>
        </pc:spChg>
        <pc:spChg chg="mod">
          <ac:chgData name="Ujwal N Nayak" userId="e204a6d3bf6065e3" providerId="LiveId" clId="{05E6FF4C-8BE7-4DB1-9735-B37023DA487D}" dt="2023-05-11T03:29:41.567" v="1020" actId="20577"/>
          <ac:spMkLst>
            <pc:docMk/>
            <pc:sldMk cId="417966579" sldId="262"/>
            <ac:spMk id="3" creationId="{33B5CCAF-33C3-4846-AA2F-81DF589E8C81}"/>
          </ac:spMkLst>
        </pc:spChg>
      </pc:sldChg>
      <pc:sldChg chg="modSp mod">
        <pc:chgData name="Ujwal N Nayak" userId="e204a6d3bf6065e3" providerId="LiveId" clId="{05E6FF4C-8BE7-4DB1-9735-B37023DA487D}" dt="2023-05-11T03:25:04.665" v="967" actId="20577"/>
        <pc:sldMkLst>
          <pc:docMk/>
          <pc:sldMk cId="1979942672" sldId="266"/>
        </pc:sldMkLst>
        <pc:spChg chg="mod">
          <ac:chgData name="Ujwal N Nayak" userId="e204a6d3bf6065e3" providerId="LiveId" clId="{05E6FF4C-8BE7-4DB1-9735-B37023DA487D}" dt="2023-05-11T03:25:04.665" v="967" actId="20577"/>
          <ac:spMkLst>
            <pc:docMk/>
            <pc:sldMk cId="1979942672" sldId="266"/>
            <ac:spMk id="2" creationId="{D43BEB2D-338B-4E48-BE73-80284D41055A}"/>
          </ac:spMkLst>
        </pc:spChg>
        <pc:spChg chg="mod">
          <ac:chgData name="Ujwal N Nayak" userId="e204a6d3bf6065e3" providerId="LiveId" clId="{05E6FF4C-8BE7-4DB1-9735-B37023DA487D}" dt="2023-05-11T03:21:52.994" v="951" actId="123"/>
          <ac:spMkLst>
            <pc:docMk/>
            <pc:sldMk cId="1979942672" sldId="266"/>
            <ac:spMk id="3" creationId="{33B5CCAF-33C3-4846-AA2F-81DF589E8C81}"/>
          </ac:spMkLst>
        </pc:spChg>
      </pc:sldChg>
      <pc:sldChg chg="modSp mod ord">
        <pc:chgData name="Ujwal N Nayak" userId="e204a6d3bf6065e3" providerId="LiveId" clId="{05E6FF4C-8BE7-4DB1-9735-B37023DA487D}" dt="2023-05-11T02:36:32.115" v="749"/>
        <pc:sldMkLst>
          <pc:docMk/>
          <pc:sldMk cId="3255970625" sldId="267"/>
        </pc:sldMkLst>
        <pc:spChg chg="mod">
          <ac:chgData name="Ujwal N Nayak" userId="e204a6d3bf6065e3" providerId="LiveId" clId="{05E6FF4C-8BE7-4DB1-9735-B37023DA487D}" dt="2023-05-10T04:46:20.096" v="189" actId="20577"/>
          <ac:spMkLst>
            <pc:docMk/>
            <pc:sldMk cId="3255970625" sldId="267"/>
            <ac:spMk id="3" creationId="{CDA8FC0A-229B-6C35-84E2-5E3D4E4D4CAA}"/>
          </ac:spMkLst>
        </pc:spChg>
      </pc:sldChg>
      <pc:sldChg chg="modSp mod">
        <pc:chgData name="Ujwal N Nayak" userId="e204a6d3bf6065e3" providerId="LiveId" clId="{05E6FF4C-8BE7-4DB1-9735-B37023DA487D}" dt="2023-05-11T03:24:54.358" v="962" actId="20577"/>
        <pc:sldMkLst>
          <pc:docMk/>
          <pc:sldMk cId="2625514473" sldId="268"/>
        </pc:sldMkLst>
        <pc:spChg chg="mod">
          <ac:chgData name="Ujwal N Nayak" userId="e204a6d3bf6065e3" providerId="LiveId" clId="{05E6FF4C-8BE7-4DB1-9735-B37023DA487D}" dt="2023-05-11T03:24:54.358" v="962" actId="20577"/>
          <ac:spMkLst>
            <pc:docMk/>
            <pc:sldMk cId="2625514473" sldId="268"/>
            <ac:spMk id="2" creationId="{88F74354-9034-62BF-0C0A-44D63012B96D}"/>
          </ac:spMkLst>
        </pc:spChg>
        <pc:graphicFrameChg chg="modGraphic">
          <ac:chgData name="Ujwal N Nayak" userId="e204a6d3bf6065e3" providerId="LiveId" clId="{05E6FF4C-8BE7-4DB1-9735-B37023DA487D}" dt="2023-05-11T03:10:01.207" v="949" actId="20577"/>
          <ac:graphicFrameMkLst>
            <pc:docMk/>
            <pc:sldMk cId="2625514473" sldId="268"/>
            <ac:graphicFrameMk id="5" creationId="{2A2D3E83-5AC0-3F05-868D-80D4E315597F}"/>
          </ac:graphicFrameMkLst>
        </pc:graphicFrameChg>
      </pc:sldChg>
      <pc:sldChg chg="modSp mod">
        <pc:chgData name="Ujwal N Nayak" userId="e204a6d3bf6065e3" providerId="LiveId" clId="{05E6FF4C-8BE7-4DB1-9735-B37023DA487D}" dt="2023-05-11T03:27:04.952" v="994" actId="20577"/>
        <pc:sldMkLst>
          <pc:docMk/>
          <pc:sldMk cId="4239510340" sldId="269"/>
        </pc:sldMkLst>
        <pc:spChg chg="mod">
          <ac:chgData name="Ujwal N Nayak" userId="e204a6d3bf6065e3" providerId="LiveId" clId="{05E6FF4C-8BE7-4DB1-9735-B37023DA487D}" dt="2023-05-11T03:24:50.068" v="960" actId="20577"/>
          <ac:spMkLst>
            <pc:docMk/>
            <pc:sldMk cId="4239510340" sldId="269"/>
            <ac:spMk id="2" creationId="{E596EE9A-C983-5FF6-801C-29CC7DA454FD}"/>
          </ac:spMkLst>
        </pc:spChg>
        <pc:graphicFrameChg chg="mod">
          <ac:chgData name="Ujwal N Nayak" userId="e204a6d3bf6065e3" providerId="LiveId" clId="{05E6FF4C-8BE7-4DB1-9735-B37023DA487D}" dt="2023-05-11T03:27:04.952" v="994" actId="20577"/>
          <ac:graphicFrameMkLst>
            <pc:docMk/>
            <pc:sldMk cId="4239510340" sldId="269"/>
            <ac:graphicFrameMk id="5" creationId="{EFA8B394-E1D6-9635-5C41-467740DB091F}"/>
          </ac:graphicFrameMkLst>
        </pc:graphicFrameChg>
      </pc:sldChg>
      <pc:sldChg chg="modSp mod">
        <pc:chgData name="Ujwal N Nayak" userId="e204a6d3bf6065e3" providerId="LiveId" clId="{05E6FF4C-8BE7-4DB1-9735-B37023DA487D}" dt="2023-05-10T04:46:42.147" v="190" actId="1076"/>
        <pc:sldMkLst>
          <pc:docMk/>
          <pc:sldMk cId="886679208" sldId="270"/>
        </pc:sldMkLst>
        <pc:picChg chg="mod">
          <ac:chgData name="Ujwal N Nayak" userId="e204a6d3bf6065e3" providerId="LiveId" clId="{05E6FF4C-8BE7-4DB1-9735-B37023DA487D}" dt="2023-05-10T04:46:42.147" v="190" actId="1076"/>
          <ac:picMkLst>
            <pc:docMk/>
            <pc:sldMk cId="886679208" sldId="270"/>
            <ac:picMk id="6" creationId="{8DF89406-57D0-0C68-9A63-2FA7F8CBA1BD}"/>
          </ac:picMkLst>
        </pc:picChg>
      </pc:sldChg>
      <pc:sldChg chg="modSp new mod">
        <pc:chgData name="Ujwal N Nayak" userId="e204a6d3bf6065e3" providerId="LiveId" clId="{05E6FF4C-8BE7-4DB1-9735-B37023DA487D}" dt="2023-05-11T03:25:08.850" v="969" actId="20577"/>
        <pc:sldMkLst>
          <pc:docMk/>
          <pc:sldMk cId="3956871399" sldId="271"/>
        </pc:sldMkLst>
        <pc:spChg chg="mod">
          <ac:chgData name="Ujwal N Nayak" userId="e204a6d3bf6065e3" providerId="LiveId" clId="{05E6FF4C-8BE7-4DB1-9735-B37023DA487D}" dt="2023-05-11T03:25:08.850" v="969" actId="20577"/>
          <ac:spMkLst>
            <pc:docMk/>
            <pc:sldMk cId="3956871399" sldId="271"/>
            <ac:spMk id="2" creationId="{EF3B586B-B2D3-998A-B76A-7127622000DF}"/>
          </ac:spMkLst>
        </pc:spChg>
        <pc:spChg chg="mod">
          <ac:chgData name="Ujwal N Nayak" userId="e204a6d3bf6065e3" providerId="LiveId" clId="{05E6FF4C-8BE7-4DB1-9735-B37023DA487D}" dt="2023-05-11T03:23:10.764" v="957" actId="20577"/>
          <ac:spMkLst>
            <pc:docMk/>
            <pc:sldMk cId="3956871399" sldId="271"/>
            <ac:spMk id="3" creationId="{1D1FA6D9-52A6-FC95-F188-1B996268D717}"/>
          </ac:spMkLst>
        </pc:spChg>
      </pc:sldChg>
      <pc:sldChg chg="addSp delSp modSp new mod modAnim">
        <pc:chgData name="Ujwal N Nayak" userId="e204a6d3bf6065e3" providerId="LiveId" clId="{05E6FF4C-8BE7-4DB1-9735-B37023DA487D}" dt="2023-05-11T03:25:26.779" v="971" actId="20577"/>
        <pc:sldMkLst>
          <pc:docMk/>
          <pc:sldMk cId="2128002045" sldId="272"/>
        </pc:sldMkLst>
        <pc:spChg chg="mod">
          <ac:chgData name="Ujwal N Nayak" userId="e204a6d3bf6065e3" providerId="LiveId" clId="{05E6FF4C-8BE7-4DB1-9735-B37023DA487D}" dt="2023-05-11T03:25:26.779" v="971" actId="20577"/>
          <ac:spMkLst>
            <pc:docMk/>
            <pc:sldMk cId="2128002045" sldId="272"/>
            <ac:spMk id="2" creationId="{2EDD419F-3893-2D47-773A-03C8371103EF}"/>
          </ac:spMkLst>
        </pc:spChg>
        <pc:spChg chg="del">
          <ac:chgData name="Ujwal N Nayak" userId="e204a6d3bf6065e3" providerId="LiveId" clId="{05E6FF4C-8BE7-4DB1-9735-B37023DA487D}" dt="2023-05-11T03:02:31.872" v="780"/>
          <ac:spMkLst>
            <pc:docMk/>
            <pc:sldMk cId="2128002045" sldId="272"/>
            <ac:spMk id="3" creationId="{A3D58015-269E-21FA-090C-E9D1123AA0A2}"/>
          </ac:spMkLst>
        </pc:spChg>
        <pc:picChg chg="add mod">
          <ac:chgData name="Ujwal N Nayak" userId="e204a6d3bf6065e3" providerId="LiveId" clId="{05E6FF4C-8BE7-4DB1-9735-B37023DA487D}" dt="2023-05-11T03:02:45.593" v="784" actId="14100"/>
          <ac:picMkLst>
            <pc:docMk/>
            <pc:sldMk cId="2128002045" sldId="272"/>
            <ac:picMk id="5" creationId="{B7703742-D45D-52F0-D584-5F1E4D99821C}"/>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B0FACD-B519-4AFE-BF5A-6EFC866CC8D5}" type="doc">
      <dgm:prSet loTypeId="urn:microsoft.com/office/officeart/2005/8/layout/process4" loCatId="list" qsTypeId="urn:microsoft.com/office/officeart/2005/8/quickstyle/simple1" qsCatId="simple" csTypeId="urn:microsoft.com/office/officeart/2005/8/colors/accent1_2" csCatId="accent1" phldr="1"/>
      <dgm:spPr/>
      <dgm:t>
        <a:bodyPr/>
        <a:lstStyle/>
        <a:p>
          <a:endParaRPr lang="en-IN"/>
        </a:p>
      </dgm:t>
    </dgm:pt>
    <dgm:pt modelId="{80C24A23-F7BD-481B-8FDC-A4BB1858EA5D}">
      <dgm:prSet phldrT="[Text]"/>
      <dgm:spPr/>
      <dgm:t>
        <a:bodyPr/>
        <a:lstStyle/>
        <a:p>
          <a:r>
            <a:rPr lang="en-IN" dirty="0"/>
            <a:t>GPS Antenna receives electromagnetic signals from satellites</a:t>
          </a:r>
        </a:p>
      </dgm:t>
    </dgm:pt>
    <dgm:pt modelId="{FE364734-9638-4AC1-9BC3-B979E134D08F}" type="parTrans" cxnId="{51C21902-E99B-4DE2-8CCF-4A181261A3C0}">
      <dgm:prSet/>
      <dgm:spPr/>
      <dgm:t>
        <a:bodyPr/>
        <a:lstStyle/>
        <a:p>
          <a:endParaRPr lang="en-IN"/>
        </a:p>
      </dgm:t>
    </dgm:pt>
    <dgm:pt modelId="{9C4D5426-0811-4AA4-B7D5-6B8F6EA21427}" type="sibTrans" cxnId="{51C21902-E99B-4DE2-8CCF-4A181261A3C0}">
      <dgm:prSet/>
      <dgm:spPr/>
      <dgm:t>
        <a:bodyPr/>
        <a:lstStyle/>
        <a:p>
          <a:endParaRPr lang="en-IN"/>
        </a:p>
      </dgm:t>
    </dgm:pt>
    <dgm:pt modelId="{35FCB453-DF5E-413D-B43B-44F9AA51E1D4}">
      <dgm:prSet phldrT="[Text]"/>
      <dgm:spPr/>
      <dgm:t>
        <a:bodyPr/>
        <a:lstStyle/>
        <a:p>
          <a:r>
            <a:rPr lang="en-IN" dirty="0"/>
            <a:t>Signals from satellites are converted to digital value by GPS chip</a:t>
          </a:r>
        </a:p>
      </dgm:t>
    </dgm:pt>
    <dgm:pt modelId="{70C60188-39F7-43BC-9F1B-2AD4078114C6}" type="parTrans" cxnId="{34A30569-CB6B-4D64-8755-B99FA074B3EE}">
      <dgm:prSet/>
      <dgm:spPr/>
      <dgm:t>
        <a:bodyPr/>
        <a:lstStyle/>
        <a:p>
          <a:endParaRPr lang="en-IN"/>
        </a:p>
      </dgm:t>
    </dgm:pt>
    <dgm:pt modelId="{0797BB1D-6486-4A34-AD5B-5EF9F922D95F}" type="sibTrans" cxnId="{34A30569-CB6B-4D64-8755-B99FA074B3EE}">
      <dgm:prSet/>
      <dgm:spPr/>
      <dgm:t>
        <a:bodyPr/>
        <a:lstStyle/>
        <a:p>
          <a:endParaRPr lang="en-IN"/>
        </a:p>
      </dgm:t>
    </dgm:pt>
    <dgm:pt modelId="{EA0DF334-5C91-41BE-83EB-DDF51BDB036E}">
      <dgm:prSet phldrT="[Text]"/>
      <dgm:spPr/>
      <dgm:t>
        <a:bodyPr/>
        <a:lstStyle/>
        <a:p>
          <a:r>
            <a:rPr lang="en-IN" dirty="0"/>
            <a:t>Digital values are fed to Raspberry pi pico</a:t>
          </a:r>
        </a:p>
      </dgm:t>
    </dgm:pt>
    <dgm:pt modelId="{5546B977-156C-4275-A3E5-311C358740C5}" type="parTrans" cxnId="{9A8F94DF-BEB4-4037-90B9-300F0F6F3D7A}">
      <dgm:prSet/>
      <dgm:spPr/>
      <dgm:t>
        <a:bodyPr/>
        <a:lstStyle/>
        <a:p>
          <a:endParaRPr lang="en-IN"/>
        </a:p>
      </dgm:t>
    </dgm:pt>
    <dgm:pt modelId="{B4A8C257-CE11-49A1-B969-34DE740BDE21}" type="sibTrans" cxnId="{9A8F94DF-BEB4-4037-90B9-300F0F6F3D7A}">
      <dgm:prSet/>
      <dgm:spPr/>
      <dgm:t>
        <a:bodyPr/>
        <a:lstStyle/>
        <a:p>
          <a:endParaRPr lang="en-IN"/>
        </a:p>
      </dgm:t>
    </dgm:pt>
    <dgm:pt modelId="{DCBFE32F-6D1B-47A5-A2ED-9AFE832EF663}">
      <dgm:prSet phldrT="[Text]"/>
      <dgm:spPr/>
      <dgm:t>
        <a:bodyPr/>
        <a:lstStyle/>
        <a:p>
          <a:r>
            <a:rPr lang="en-IN" dirty="0"/>
            <a:t>Processes and extracts the latitude, longitude and time information</a:t>
          </a:r>
        </a:p>
      </dgm:t>
    </dgm:pt>
    <dgm:pt modelId="{3CCD9755-A541-46A0-A570-C1CE694DACCA}" type="parTrans" cxnId="{CD9AAAB5-711E-49BB-86C3-557DF80D7F2F}">
      <dgm:prSet/>
      <dgm:spPr/>
      <dgm:t>
        <a:bodyPr/>
        <a:lstStyle/>
        <a:p>
          <a:endParaRPr lang="en-IN"/>
        </a:p>
      </dgm:t>
    </dgm:pt>
    <dgm:pt modelId="{7C5F6A7D-E1C4-4735-A869-8A7543121B1E}" type="sibTrans" cxnId="{CD9AAAB5-711E-49BB-86C3-557DF80D7F2F}">
      <dgm:prSet/>
      <dgm:spPr/>
      <dgm:t>
        <a:bodyPr/>
        <a:lstStyle/>
        <a:p>
          <a:endParaRPr lang="en-IN"/>
        </a:p>
      </dgm:t>
    </dgm:pt>
    <dgm:pt modelId="{F4DB45CD-DFF0-494E-8639-E3EBA86F95DD}">
      <dgm:prSet phldrT="[Text]"/>
      <dgm:spPr/>
      <dgm:t>
        <a:bodyPr/>
        <a:lstStyle/>
        <a:p>
          <a:r>
            <a:rPr lang="en-IN" dirty="0"/>
            <a:t>Display GPS Parameters and time information in OLED display</a:t>
          </a:r>
        </a:p>
      </dgm:t>
    </dgm:pt>
    <dgm:pt modelId="{B15C37C6-E197-4F92-B312-276AF9984CED}" type="parTrans" cxnId="{85926FE0-D336-4C98-AE78-8646FFC23919}">
      <dgm:prSet/>
      <dgm:spPr/>
      <dgm:t>
        <a:bodyPr/>
        <a:lstStyle/>
        <a:p>
          <a:endParaRPr lang="en-IN"/>
        </a:p>
      </dgm:t>
    </dgm:pt>
    <dgm:pt modelId="{DC984272-82D6-4735-AD58-DEA806CA5E5E}" type="sibTrans" cxnId="{85926FE0-D336-4C98-AE78-8646FFC23919}">
      <dgm:prSet/>
      <dgm:spPr/>
      <dgm:t>
        <a:bodyPr/>
        <a:lstStyle/>
        <a:p>
          <a:endParaRPr lang="en-IN"/>
        </a:p>
      </dgm:t>
    </dgm:pt>
    <dgm:pt modelId="{741C76F9-4C5D-45C7-AB54-7DA1C940C241}" type="pres">
      <dgm:prSet presAssocID="{60B0FACD-B519-4AFE-BF5A-6EFC866CC8D5}" presName="Name0" presStyleCnt="0">
        <dgm:presLayoutVars>
          <dgm:dir/>
          <dgm:animLvl val="lvl"/>
          <dgm:resizeHandles val="exact"/>
        </dgm:presLayoutVars>
      </dgm:prSet>
      <dgm:spPr/>
    </dgm:pt>
    <dgm:pt modelId="{2F4CE209-7915-4B2E-B315-4E0827875885}" type="pres">
      <dgm:prSet presAssocID="{F4DB45CD-DFF0-494E-8639-E3EBA86F95DD}" presName="boxAndChildren" presStyleCnt="0"/>
      <dgm:spPr/>
    </dgm:pt>
    <dgm:pt modelId="{7D624F69-E278-4E57-B1ED-E2F1D7C3F909}" type="pres">
      <dgm:prSet presAssocID="{F4DB45CD-DFF0-494E-8639-E3EBA86F95DD}" presName="parentTextBox" presStyleLbl="node1" presStyleIdx="0" presStyleCnt="5"/>
      <dgm:spPr/>
    </dgm:pt>
    <dgm:pt modelId="{6858233A-173C-4919-BA2A-242BA55CBE2C}" type="pres">
      <dgm:prSet presAssocID="{7C5F6A7D-E1C4-4735-A869-8A7543121B1E}" presName="sp" presStyleCnt="0"/>
      <dgm:spPr/>
    </dgm:pt>
    <dgm:pt modelId="{C6F59F5F-89CE-44C5-97AE-48C4AA806982}" type="pres">
      <dgm:prSet presAssocID="{DCBFE32F-6D1B-47A5-A2ED-9AFE832EF663}" presName="arrowAndChildren" presStyleCnt="0"/>
      <dgm:spPr/>
    </dgm:pt>
    <dgm:pt modelId="{384A687B-F3F4-4884-B59A-F3CD59DD1870}" type="pres">
      <dgm:prSet presAssocID="{DCBFE32F-6D1B-47A5-A2ED-9AFE832EF663}" presName="parentTextArrow" presStyleLbl="node1" presStyleIdx="1" presStyleCnt="5"/>
      <dgm:spPr/>
    </dgm:pt>
    <dgm:pt modelId="{194BC34D-7842-4F75-9956-BEEF998FCEE3}" type="pres">
      <dgm:prSet presAssocID="{B4A8C257-CE11-49A1-B969-34DE740BDE21}" presName="sp" presStyleCnt="0"/>
      <dgm:spPr/>
    </dgm:pt>
    <dgm:pt modelId="{1E5B8061-5E35-4816-A406-7C5B0288D49D}" type="pres">
      <dgm:prSet presAssocID="{EA0DF334-5C91-41BE-83EB-DDF51BDB036E}" presName="arrowAndChildren" presStyleCnt="0"/>
      <dgm:spPr/>
    </dgm:pt>
    <dgm:pt modelId="{77CAF319-8570-4D6F-B98F-37D953C48184}" type="pres">
      <dgm:prSet presAssocID="{EA0DF334-5C91-41BE-83EB-DDF51BDB036E}" presName="parentTextArrow" presStyleLbl="node1" presStyleIdx="2" presStyleCnt="5"/>
      <dgm:spPr/>
    </dgm:pt>
    <dgm:pt modelId="{5433AC68-540B-495E-A475-CDAC518E11DD}" type="pres">
      <dgm:prSet presAssocID="{0797BB1D-6486-4A34-AD5B-5EF9F922D95F}" presName="sp" presStyleCnt="0"/>
      <dgm:spPr/>
    </dgm:pt>
    <dgm:pt modelId="{1C3E1FD1-0755-40FE-B22B-C0CF3E7988A7}" type="pres">
      <dgm:prSet presAssocID="{35FCB453-DF5E-413D-B43B-44F9AA51E1D4}" presName="arrowAndChildren" presStyleCnt="0"/>
      <dgm:spPr/>
    </dgm:pt>
    <dgm:pt modelId="{38ECFAB6-B04B-4FB3-9F9B-5807B4E8299B}" type="pres">
      <dgm:prSet presAssocID="{35FCB453-DF5E-413D-B43B-44F9AA51E1D4}" presName="parentTextArrow" presStyleLbl="node1" presStyleIdx="3" presStyleCnt="5"/>
      <dgm:spPr/>
    </dgm:pt>
    <dgm:pt modelId="{D9BA7DE3-174F-437D-A4A0-0F6F54F82B39}" type="pres">
      <dgm:prSet presAssocID="{9C4D5426-0811-4AA4-B7D5-6B8F6EA21427}" presName="sp" presStyleCnt="0"/>
      <dgm:spPr/>
    </dgm:pt>
    <dgm:pt modelId="{3D9072FF-1019-48D5-B47D-0033D3ADE2F3}" type="pres">
      <dgm:prSet presAssocID="{80C24A23-F7BD-481B-8FDC-A4BB1858EA5D}" presName="arrowAndChildren" presStyleCnt="0"/>
      <dgm:spPr/>
    </dgm:pt>
    <dgm:pt modelId="{024DB8E8-13CA-47D8-ABD3-1FCD7204E32A}" type="pres">
      <dgm:prSet presAssocID="{80C24A23-F7BD-481B-8FDC-A4BB1858EA5D}" presName="parentTextArrow" presStyleLbl="node1" presStyleIdx="4" presStyleCnt="5"/>
      <dgm:spPr/>
    </dgm:pt>
  </dgm:ptLst>
  <dgm:cxnLst>
    <dgm:cxn modelId="{51C21902-E99B-4DE2-8CCF-4A181261A3C0}" srcId="{60B0FACD-B519-4AFE-BF5A-6EFC866CC8D5}" destId="{80C24A23-F7BD-481B-8FDC-A4BB1858EA5D}" srcOrd="0" destOrd="0" parTransId="{FE364734-9638-4AC1-9BC3-B979E134D08F}" sibTransId="{9C4D5426-0811-4AA4-B7D5-6B8F6EA21427}"/>
    <dgm:cxn modelId="{34A30569-CB6B-4D64-8755-B99FA074B3EE}" srcId="{60B0FACD-B519-4AFE-BF5A-6EFC866CC8D5}" destId="{35FCB453-DF5E-413D-B43B-44F9AA51E1D4}" srcOrd="1" destOrd="0" parTransId="{70C60188-39F7-43BC-9F1B-2AD4078114C6}" sibTransId="{0797BB1D-6486-4A34-AD5B-5EF9F922D95F}"/>
    <dgm:cxn modelId="{5B917383-0F6B-4641-A2F5-57EDB941739D}" type="presOf" srcId="{EA0DF334-5C91-41BE-83EB-DDF51BDB036E}" destId="{77CAF319-8570-4D6F-B98F-37D953C48184}" srcOrd="0" destOrd="0" presId="urn:microsoft.com/office/officeart/2005/8/layout/process4"/>
    <dgm:cxn modelId="{24177F92-4EEA-4CE0-8C67-2C98F49533BC}" type="presOf" srcId="{DCBFE32F-6D1B-47A5-A2ED-9AFE832EF663}" destId="{384A687B-F3F4-4884-B59A-F3CD59DD1870}" srcOrd="0" destOrd="0" presId="urn:microsoft.com/office/officeart/2005/8/layout/process4"/>
    <dgm:cxn modelId="{CD9AAAB5-711E-49BB-86C3-557DF80D7F2F}" srcId="{60B0FACD-B519-4AFE-BF5A-6EFC866CC8D5}" destId="{DCBFE32F-6D1B-47A5-A2ED-9AFE832EF663}" srcOrd="3" destOrd="0" parTransId="{3CCD9755-A541-46A0-A570-C1CE694DACCA}" sibTransId="{7C5F6A7D-E1C4-4735-A869-8A7543121B1E}"/>
    <dgm:cxn modelId="{D0725FC7-1925-4F75-B781-1F9538E3F833}" type="presOf" srcId="{F4DB45CD-DFF0-494E-8639-E3EBA86F95DD}" destId="{7D624F69-E278-4E57-B1ED-E2F1D7C3F909}" srcOrd="0" destOrd="0" presId="urn:microsoft.com/office/officeart/2005/8/layout/process4"/>
    <dgm:cxn modelId="{635541D3-DE1E-48B6-8832-3CCF3415EE81}" type="presOf" srcId="{60B0FACD-B519-4AFE-BF5A-6EFC866CC8D5}" destId="{741C76F9-4C5D-45C7-AB54-7DA1C940C241}" srcOrd="0" destOrd="0" presId="urn:microsoft.com/office/officeart/2005/8/layout/process4"/>
    <dgm:cxn modelId="{9A8F94DF-BEB4-4037-90B9-300F0F6F3D7A}" srcId="{60B0FACD-B519-4AFE-BF5A-6EFC866CC8D5}" destId="{EA0DF334-5C91-41BE-83EB-DDF51BDB036E}" srcOrd="2" destOrd="0" parTransId="{5546B977-156C-4275-A3E5-311C358740C5}" sibTransId="{B4A8C257-CE11-49A1-B969-34DE740BDE21}"/>
    <dgm:cxn modelId="{85926FE0-D336-4C98-AE78-8646FFC23919}" srcId="{60B0FACD-B519-4AFE-BF5A-6EFC866CC8D5}" destId="{F4DB45CD-DFF0-494E-8639-E3EBA86F95DD}" srcOrd="4" destOrd="0" parTransId="{B15C37C6-E197-4F92-B312-276AF9984CED}" sibTransId="{DC984272-82D6-4735-AD58-DEA806CA5E5E}"/>
    <dgm:cxn modelId="{CF9499E3-A826-49F8-BE9C-3AE8947034FB}" type="presOf" srcId="{35FCB453-DF5E-413D-B43B-44F9AA51E1D4}" destId="{38ECFAB6-B04B-4FB3-9F9B-5807B4E8299B}" srcOrd="0" destOrd="0" presId="urn:microsoft.com/office/officeart/2005/8/layout/process4"/>
    <dgm:cxn modelId="{D81A2AEB-6AC3-4425-91C4-27280366A8B6}" type="presOf" srcId="{80C24A23-F7BD-481B-8FDC-A4BB1858EA5D}" destId="{024DB8E8-13CA-47D8-ABD3-1FCD7204E32A}" srcOrd="0" destOrd="0" presId="urn:microsoft.com/office/officeart/2005/8/layout/process4"/>
    <dgm:cxn modelId="{E1A23B60-AE10-4EDD-8193-AA5EF0E93B1F}" type="presParOf" srcId="{741C76F9-4C5D-45C7-AB54-7DA1C940C241}" destId="{2F4CE209-7915-4B2E-B315-4E0827875885}" srcOrd="0" destOrd="0" presId="urn:microsoft.com/office/officeart/2005/8/layout/process4"/>
    <dgm:cxn modelId="{F36F7D61-4011-4030-9D2A-31F1A8CD98A9}" type="presParOf" srcId="{2F4CE209-7915-4B2E-B315-4E0827875885}" destId="{7D624F69-E278-4E57-B1ED-E2F1D7C3F909}" srcOrd="0" destOrd="0" presId="urn:microsoft.com/office/officeart/2005/8/layout/process4"/>
    <dgm:cxn modelId="{CEDB9DA0-D85B-441A-B337-6929E83406D5}" type="presParOf" srcId="{741C76F9-4C5D-45C7-AB54-7DA1C940C241}" destId="{6858233A-173C-4919-BA2A-242BA55CBE2C}" srcOrd="1" destOrd="0" presId="urn:microsoft.com/office/officeart/2005/8/layout/process4"/>
    <dgm:cxn modelId="{FBCA80AB-C75E-484A-852F-B7BC9F38F9B1}" type="presParOf" srcId="{741C76F9-4C5D-45C7-AB54-7DA1C940C241}" destId="{C6F59F5F-89CE-44C5-97AE-48C4AA806982}" srcOrd="2" destOrd="0" presId="urn:microsoft.com/office/officeart/2005/8/layout/process4"/>
    <dgm:cxn modelId="{FA098727-9DE2-4891-816C-56FF888394E0}" type="presParOf" srcId="{C6F59F5F-89CE-44C5-97AE-48C4AA806982}" destId="{384A687B-F3F4-4884-B59A-F3CD59DD1870}" srcOrd="0" destOrd="0" presId="urn:microsoft.com/office/officeart/2005/8/layout/process4"/>
    <dgm:cxn modelId="{63B94D30-76A6-4879-8985-B22CC3EABAE5}" type="presParOf" srcId="{741C76F9-4C5D-45C7-AB54-7DA1C940C241}" destId="{194BC34D-7842-4F75-9956-BEEF998FCEE3}" srcOrd="3" destOrd="0" presId="urn:microsoft.com/office/officeart/2005/8/layout/process4"/>
    <dgm:cxn modelId="{57D038EC-B299-4D12-830A-150A834C0CE8}" type="presParOf" srcId="{741C76F9-4C5D-45C7-AB54-7DA1C940C241}" destId="{1E5B8061-5E35-4816-A406-7C5B0288D49D}" srcOrd="4" destOrd="0" presId="urn:microsoft.com/office/officeart/2005/8/layout/process4"/>
    <dgm:cxn modelId="{04CE2901-7C41-4B9B-BF96-67DF9DFF3663}" type="presParOf" srcId="{1E5B8061-5E35-4816-A406-7C5B0288D49D}" destId="{77CAF319-8570-4D6F-B98F-37D953C48184}" srcOrd="0" destOrd="0" presId="urn:microsoft.com/office/officeart/2005/8/layout/process4"/>
    <dgm:cxn modelId="{4F2CB43D-509F-4FE0-8BF3-7CFAA4669DF7}" type="presParOf" srcId="{741C76F9-4C5D-45C7-AB54-7DA1C940C241}" destId="{5433AC68-540B-495E-A475-CDAC518E11DD}" srcOrd="5" destOrd="0" presId="urn:microsoft.com/office/officeart/2005/8/layout/process4"/>
    <dgm:cxn modelId="{84739865-DFD1-478F-87F8-B47928492413}" type="presParOf" srcId="{741C76F9-4C5D-45C7-AB54-7DA1C940C241}" destId="{1C3E1FD1-0755-40FE-B22B-C0CF3E7988A7}" srcOrd="6" destOrd="0" presId="urn:microsoft.com/office/officeart/2005/8/layout/process4"/>
    <dgm:cxn modelId="{0DFE324E-93B4-42A2-AC90-82B608125C07}" type="presParOf" srcId="{1C3E1FD1-0755-40FE-B22B-C0CF3E7988A7}" destId="{38ECFAB6-B04B-4FB3-9F9B-5807B4E8299B}" srcOrd="0" destOrd="0" presId="urn:microsoft.com/office/officeart/2005/8/layout/process4"/>
    <dgm:cxn modelId="{FAA01E45-67A5-4C91-871E-8C87AECBA50C}" type="presParOf" srcId="{741C76F9-4C5D-45C7-AB54-7DA1C940C241}" destId="{D9BA7DE3-174F-437D-A4A0-0F6F54F82B39}" srcOrd="7" destOrd="0" presId="urn:microsoft.com/office/officeart/2005/8/layout/process4"/>
    <dgm:cxn modelId="{C64BC038-44D9-42EE-931E-A37B1B337D13}" type="presParOf" srcId="{741C76F9-4C5D-45C7-AB54-7DA1C940C241}" destId="{3D9072FF-1019-48D5-B47D-0033D3ADE2F3}" srcOrd="8" destOrd="0" presId="urn:microsoft.com/office/officeart/2005/8/layout/process4"/>
    <dgm:cxn modelId="{A4383CDA-2685-4183-B4A4-C167D7172C63}" type="presParOf" srcId="{3D9072FF-1019-48D5-B47D-0033D3ADE2F3}" destId="{024DB8E8-13CA-47D8-ABD3-1FCD7204E32A}"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624F69-E278-4E57-B1ED-E2F1D7C3F909}">
      <dsp:nvSpPr>
        <dsp:cNvPr id="0" name=""/>
        <dsp:cNvSpPr/>
      </dsp:nvSpPr>
      <dsp:spPr>
        <a:xfrm>
          <a:off x="0" y="3736288"/>
          <a:ext cx="6071647" cy="61296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kern="1200" dirty="0"/>
            <a:t>Display GPS Parameters and time information in OLED display</a:t>
          </a:r>
        </a:p>
      </dsp:txBody>
      <dsp:txXfrm>
        <a:off x="0" y="3736288"/>
        <a:ext cx="6071647" cy="612969"/>
      </dsp:txXfrm>
    </dsp:sp>
    <dsp:sp modelId="{384A687B-F3F4-4884-B59A-F3CD59DD1870}">
      <dsp:nvSpPr>
        <dsp:cNvPr id="0" name=""/>
        <dsp:cNvSpPr/>
      </dsp:nvSpPr>
      <dsp:spPr>
        <a:xfrm rot="10800000">
          <a:off x="0" y="2802736"/>
          <a:ext cx="6071647" cy="942746"/>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kern="1200" dirty="0"/>
            <a:t>Processes and extracts the latitude, longitude and time information</a:t>
          </a:r>
        </a:p>
      </dsp:txBody>
      <dsp:txXfrm rot="10800000">
        <a:off x="0" y="2802736"/>
        <a:ext cx="6071647" cy="612568"/>
      </dsp:txXfrm>
    </dsp:sp>
    <dsp:sp modelId="{77CAF319-8570-4D6F-B98F-37D953C48184}">
      <dsp:nvSpPr>
        <dsp:cNvPr id="0" name=""/>
        <dsp:cNvSpPr/>
      </dsp:nvSpPr>
      <dsp:spPr>
        <a:xfrm rot="10800000">
          <a:off x="0" y="1869184"/>
          <a:ext cx="6071647" cy="942746"/>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kern="1200" dirty="0"/>
            <a:t>Digital values are fed to Raspberry pi pico</a:t>
          </a:r>
        </a:p>
      </dsp:txBody>
      <dsp:txXfrm rot="10800000">
        <a:off x="0" y="1869184"/>
        <a:ext cx="6071647" cy="612568"/>
      </dsp:txXfrm>
    </dsp:sp>
    <dsp:sp modelId="{38ECFAB6-B04B-4FB3-9F9B-5807B4E8299B}">
      <dsp:nvSpPr>
        <dsp:cNvPr id="0" name=""/>
        <dsp:cNvSpPr/>
      </dsp:nvSpPr>
      <dsp:spPr>
        <a:xfrm rot="10800000">
          <a:off x="0" y="935632"/>
          <a:ext cx="6071647" cy="942746"/>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kern="1200" dirty="0"/>
            <a:t>Signals from satellites are converted to digital value by GPS chip</a:t>
          </a:r>
        </a:p>
      </dsp:txBody>
      <dsp:txXfrm rot="10800000">
        <a:off x="0" y="935632"/>
        <a:ext cx="6071647" cy="612568"/>
      </dsp:txXfrm>
    </dsp:sp>
    <dsp:sp modelId="{024DB8E8-13CA-47D8-ABD3-1FCD7204E32A}">
      <dsp:nvSpPr>
        <dsp:cNvPr id="0" name=""/>
        <dsp:cNvSpPr/>
      </dsp:nvSpPr>
      <dsp:spPr>
        <a:xfrm rot="10800000">
          <a:off x="0" y="2080"/>
          <a:ext cx="6071647" cy="942746"/>
        </a:xfrm>
        <a:prstGeom prst="upArrowCallou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kern="1200" dirty="0"/>
            <a:t>GPS Antenna receives electromagnetic signals from satellites</a:t>
          </a:r>
        </a:p>
      </dsp:txBody>
      <dsp:txXfrm rot="10800000">
        <a:off x="0" y="2080"/>
        <a:ext cx="6071647" cy="612568"/>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E8FA01-DE7B-4800-9D56-F652C726F08D}" type="datetimeFigureOut">
              <a:rPr lang="en-IN" smtClean="0"/>
              <a:t>11-05-2023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5BECB2-B2F3-4BEF-BD15-EB2743ECFDBE}" type="slidenum">
              <a:rPr lang="en-IN" smtClean="0"/>
              <a:t>‹#›</a:t>
            </a:fld>
            <a:endParaRPr lang="en-IN"/>
          </a:p>
        </p:txBody>
      </p:sp>
    </p:spTree>
    <p:extLst>
      <p:ext uri="{BB962C8B-B14F-4D97-AF65-F5344CB8AC3E}">
        <p14:creationId xmlns:p14="http://schemas.microsoft.com/office/powerpoint/2010/main" val="9743047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942E4-BA74-4A8C-BFA9-50DE0FE83F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9058687-24BA-4269-A64A-18104C5EA1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D603EE5-B78B-43D1-9A60-671FDCABF1FE}"/>
              </a:ext>
            </a:extLst>
          </p:cNvPr>
          <p:cNvSpPr>
            <a:spLocks noGrp="1"/>
          </p:cNvSpPr>
          <p:nvPr>
            <p:ph type="dt" sz="half" idx="10"/>
          </p:nvPr>
        </p:nvSpPr>
        <p:spPr/>
        <p:txBody>
          <a:bodyPr/>
          <a:lstStyle/>
          <a:p>
            <a:fld id="{5A7957D8-D447-45A3-8202-496BF8B72A16}" type="datetime1">
              <a:rPr lang="en-IN" smtClean="0"/>
              <a:t>11-05-2023</a:t>
            </a:fld>
            <a:endParaRPr lang="en-IN"/>
          </a:p>
        </p:txBody>
      </p:sp>
      <p:sp>
        <p:nvSpPr>
          <p:cNvPr id="5" name="Footer Placeholder 4">
            <a:extLst>
              <a:ext uri="{FF2B5EF4-FFF2-40B4-BE49-F238E27FC236}">
                <a16:creationId xmlns:a16="http://schemas.microsoft.com/office/drawing/2014/main" id="{747CF8D5-F78C-4EBC-8FCB-42006A3A0C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D57963-6F3C-4554-818A-1CA2182C25C9}"/>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3859596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82295-EDE7-4041-877C-E7E3B14E559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2234570-D7CE-464C-B948-0E8E097DE8E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17677B9-4B03-49A6-B22A-FB25A909C5BB}"/>
              </a:ext>
            </a:extLst>
          </p:cNvPr>
          <p:cNvSpPr>
            <a:spLocks noGrp="1"/>
          </p:cNvSpPr>
          <p:nvPr>
            <p:ph type="dt" sz="half" idx="10"/>
          </p:nvPr>
        </p:nvSpPr>
        <p:spPr/>
        <p:txBody>
          <a:bodyPr/>
          <a:lstStyle/>
          <a:p>
            <a:fld id="{EBD2C791-1566-402C-9477-E8D197F5D25A}" type="datetime1">
              <a:rPr lang="en-IN" smtClean="0"/>
              <a:t>11-05-2023</a:t>
            </a:fld>
            <a:endParaRPr lang="en-IN"/>
          </a:p>
        </p:txBody>
      </p:sp>
      <p:sp>
        <p:nvSpPr>
          <p:cNvPr id="5" name="Footer Placeholder 4">
            <a:extLst>
              <a:ext uri="{FF2B5EF4-FFF2-40B4-BE49-F238E27FC236}">
                <a16:creationId xmlns:a16="http://schemas.microsoft.com/office/drawing/2014/main" id="{AC3FA32C-CBF6-450B-923B-11EA4CE924D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B969F1-3F50-4607-9AAA-4D41366CEF54}"/>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28499395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11FB6D-8CF1-4D9E-8048-51665A802A2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997E8B0-8111-4FC9-B972-EED9422F3E1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54A1EB1-5960-4F16-9957-E45F5059877D}"/>
              </a:ext>
            </a:extLst>
          </p:cNvPr>
          <p:cNvSpPr>
            <a:spLocks noGrp="1"/>
          </p:cNvSpPr>
          <p:nvPr>
            <p:ph type="dt" sz="half" idx="10"/>
          </p:nvPr>
        </p:nvSpPr>
        <p:spPr/>
        <p:txBody>
          <a:bodyPr/>
          <a:lstStyle/>
          <a:p>
            <a:fld id="{9E8B15D3-6595-4ECF-AC29-512755D25B9F}" type="datetime1">
              <a:rPr lang="en-IN" smtClean="0"/>
              <a:t>11-05-2023</a:t>
            </a:fld>
            <a:endParaRPr lang="en-IN"/>
          </a:p>
        </p:txBody>
      </p:sp>
      <p:sp>
        <p:nvSpPr>
          <p:cNvPr id="5" name="Footer Placeholder 4">
            <a:extLst>
              <a:ext uri="{FF2B5EF4-FFF2-40B4-BE49-F238E27FC236}">
                <a16:creationId xmlns:a16="http://schemas.microsoft.com/office/drawing/2014/main" id="{A4677C2C-1711-4896-9EBF-6F5B791D386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72B370-7412-469C-B937-A40F32FB4977}"/>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2306149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24E40-1BAE-460F-81F0-388E137472B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725ED82-FD87-44CD-8B54-747407760AE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19C5EB5-FA9E-42C8-BC9D-5405B687DE1D}"/>
              </a:ext>
            </a:extLst>
          </p:cNvPr>
          <p:cNvSpPr>
            <a:spLocks noGrp="1"/>
          </p:cNvSpPr>
          <p:nvPr>
            <p:ph type="dt" sz="half" idx="10"/>
          </p:nvPr>
        </p:nvSpPr>
        <p:spPr/>
        <p:txBody>
          <a:bodyPr/>
          <a:lstStyle/>
          <a:p>
            <a:fld id="{8A1BBB2D-CA8B-4E62-9FBC-915B0D6079D9}" type="datetime1">
              <a:rPr lang="en-IN" smtClean="0"/>
              <a:t>11-05-2023</a:t>
            </a:fld>
            <a:endParaRPr lang="en-IN"/>
          </a:p>
        </p:txBody>
      </p:sp>
      <p:sp>
        <p:nvSpPr>
          <p:cNvPr id="5" name="Footer Placeholder 4">
            <a:extLst>
              <a:ext uri="{FF2B5EF4-FFF2-40B4-BE49-F238E27FC236}">
                <a16:creationId xmlns:a16="http://schemas.microsoft.com/office/drawing/2014/main" id="{CBEC876C-8D1C-4912-97DD-63544A8642C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D54BCD2-1A90-4337-9140-18A806E097B9}"/>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3811848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0BEB8-EEB3-46EF-80AC-670262031C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E60BC06-51DE-4C92-82DB-3F62FC9C7A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E5D4C28-0ED1-4EA0-BA88-FE6FF0394C83}"/>
              </a:ext>
            </a:extLst>
          </p:cNvPr>
          <p:cNvSpPr>
            <a:spLocks noGrp="1"/>
          </p:cNvSpPr>
          <p:nvPr>
            <p:ph type="dt" sz="half" idx="10"/>
          </p:nvPr>
        </p:nvSpPr>
        <p:spPr/>
        <p:txBody>
          <a:bodyPr/>
          <a:lstStyle/>
          <a:p>
            <a:fld id="{849F2075-2C3F-49AB-9A71-A65A1F95C39A}" type="datetime1">
              <a:rPr lang="en-IN" smtClean="0"/>
              <a:t>11-05-2023</a:t>
            </a:fld>
            <a:endParaRPr lang="en-IN"/>
          </a:p>
        </p:txBody>
      </p:sp>
      <p:sp>
        <p:nvSpPr>
          <p:cNvPr id="5" name="Footer Placeholder 4">
            <a:extLst>
              <a:ext uri="{FF2B5EF4-FFF2-40B4-BE49-F238E27FC236}">
                <a16:creationId xmlns:a16="http://schemas.microsoft.com/office/drawing/2014/main" id="{37E4579A-1047-4FEF-B07E-F6C9EB67C7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67A0297-E215-4946-BA41-E752B135B18D}"/>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2759875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8F19A-2B37-4838-BA43-1CFA671C5C7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35DE1C8-A9F6-4D63-B901-27502BEF6CC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5BAE818-62AC-48A3-85D9-D69A7E0621E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7E51C44-8C20-4020-B117-05EA6B1E88D8}"/>
              </a:ext>
            </a:extLst>
          </p:cNvPr>
          <p:cNvSpPr>
            <a:spLocks noGrp="1"/>
          </p:cNvSpPr>
          <p:nvPr>
            <p:ph type="dt" sz="half" idx="10"/>
          </p:nvPr>
        </p:nvSpPr>
        <p:spPr/>
        <p:txBody>
          <a:bodyPr/>
          <a:lstStyle/>
          <a:p>
            <a:fld id="{FAD2CDF9-1462-4BB0-91A3-A45F70DE66A1}" type="datetime1">
              <a:rPr lang="en-IN" smtClean="0"/>
              <a:t>11-05-2023</a:t>
            </a:fld>
            <a:endParaRPr lang="en-IN"/>
          </a:p>
        </p:txBody>
      </p:sp>
      <p:sp>
        <p:nvSpPr>
          <p:cNvPr id="6" name="Footer Placeholder 5">
            <a:extLst>
              <a:ext uri="{FF2B5EF4-FFF2-40B4-BE49-F238E27FC236}">
                <a16:creationId xmlns:a16="http://schemas.microsoft.com/office/drawing/2014/main" id="{AF4BC21B-C325-498B-9A1C-23F5FFAE967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32DD7C9-AA2C-4A3F-A8A7-B9C4CBEDCB66}"/>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3002529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EB8C4-52A5-44BF-B49C-CF9D7EA06EC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F6B4D27-6C93-4480-BF9B-07CDC4AF0E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F6042C6-81CE-49B9-8EA9-5A2178A1DBB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96DCC92-F5DE-462F-B1EB-04B8A56836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BA39317-24B3-46CF-95C2-A9D768D8D47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EB335CD-1D73-414A-B09D-E7807FB8F1C0}"/>
              </a:ext>
            </a:extLst>
          </p:cNvPr>
          <p:cNvSpPr>
            <a:spLocks noGrp="1"/>
          </p:cNvSpPr>
          <p:nvPr>
            <p:ph type="dt" sz="half" idx="10"/>
          </p:nvPr>
        </p:nvSpPr>
        <p:spPr/>
        <p:txBody>
          <a:bodyPr/>
          <a:lstStyle/>
          <a:p>
            <a:fld id="{FFD817AA-86CC-4BB9-8391-965CD8353877}" type="datetime1">
              <a:rPr lang="en-IN" smtClean="0"/>
              <a:t>11-05-2023</a:t>
            </a:fld>
            <a:endParaRPr lang="en-IN"/>
          </a:p>
        </p:txBody>
      </p:sp>
      <p:sp>
        <p:nvSpPr>
          <p:cNvPr id="8" name="Footer Placeholder 7">
            <a:extLst>
              <a:ext uri="{FF2B5EF4-FFF2-40B4-BE49-F238E27FC236}">
                <a16:creationId xmlns:a16="http://schemas.microsoft.com/office/drawing/2014/main" id="{8D1D72AB-F473-41E3-AF4C-EF87591CB59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6E6546B-8A90-4E2D-B79B-64C390AC63D5}"/>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3222557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20413-E5E6-47E9-A5D4-EAC31B2F7D5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32CD048-7B4F-4C46-AE6E-C9E445B98E7B}"/>
              </a:ext>
            </a:extLst>
          </p:cNvPr>
          <p:cNvSpPr>
            <a:spLocks noGrp="1"/>
          </p:cNvSpPr>
          <p:nvPr>
            <p:ph type="dt" sz="half" idx="10"/>
          </p:nvPr>
        </p:nvSpPr>
        <p:spPr/>
        <p:txBody>
          <a:bodyPr/>
          <a:lstStyle/>
          <a:p>
            <a:fld id="{7689390C-9D72-4D90-B539-280C07FD6D82}" type="datetime1">
              <a:rPr lang="en-IN" smtClean="0"/>
              <a:t>11-05-2023</a:t>
            </a:fld>
            <a:endParaRPr lang="en-IN"/>
          </a:p>
        </p:txBody>
      </p:sp>
      <p:sp>
        <p:nvSpPr>
          <p:cNvPr id="4" name="Footer Placeholder 3">
            <a:extLst>
              <a:ext uri="{FF2B5EF4-FFF2-40B4-BE49-F238E27FC236}">
                <a16:creationId xmlns:a16="http://schemas.microsoft.com/office/drawing/2014/main" id="{15233630-4D9F-4649-BED6-48DAA9C5243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67991F6-94BF-4F7E-B9C5-D3A2074BCF9A}"/>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2249961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6AB7D6-CDD5-4C41-81EF-6E09DB4C92FF}"/>
              </a:ext>
            </a:extLst>
          </p:cNvPr>
          <p:cNvSpPr>
            <a:spLocks noGrp="1"/>
          </p:cNvSpPr>
          <p:nvPr>
            <p:ph type="dt" sz="half" idx="10"/>
          </p:nvPr>
        </p:nvSpPr>
        <p:spPr/>
        <p:txBody>
          <a:bodyPr/>
          <a:lstStyle/>
          <a:p>
            <a:fld id="{52C5E920-F763-4CE6-9BF8-088556E43AEB}" type="datetime1">
              <a:rPr lang="en-IN" smtClean="0"/>
              <a:t>11-05-2023</a:t>
            </a:fld>
            <a:endParaRPr lang="en-IN"/>
          </a:p>
        </p:txBody>
      </p:sp>
      <p:sp>
        <p:nvSpPr>
          <p:cNvPr id="3" name="Footer Placeholder 2">
            <a:extLst>
              <a:ext uri="{FF2B5EF4-FFF2-40B4-BE49-F238E27FC236}">
                <a16:creationId xmlns:a16="http://schemas.microsoft.com/office/drawing/2014/main" id="{D01B6DC7-EC6A-4229-8BDB-10701CE5FF5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21CBA98-EC17-49FB-B995-8B3501B8A5BB}"/>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26412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B139E-0809-46D2-A003-A13FE39E55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C1D22BE-4F85-4F6C-AF90-EA45507BCC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93C4FCA-7FCB-4E15-ADE4-2471C8505E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FCD34E3-C674-4E8D-9758-A1E2F860AC74}"/>
              </a:ext>
            </a:extLst>
          </p:cNvPr>
          <p:cNvSpPr>
            <a:spLocks noGrp="1"/>
          </p:cNvSpPr>
          <p:nvPr>
            <p:ph type="dt" sz="half" idx="10"/>
          </p:nvPr>
        </p:nvSpPr>
        <p:spPr/>
        <p:txBody>
          <a:bodyPr/>
          <a:lstStyle/>
          <a:p>
            <a:fld id="{C60E71E6-E8E7-471E-8566-C61F3B13BC52}" type="datetime1">
              <a:rPr lang="en-IN" smtClean="0"/>
              <a:t>11-05-2023</a:t>
            </a:fld>
            <a:endParaRPr lang="en-IN"/>
          </a:p>
        </p:txBody>
      </p:sp>
      <p:sp>
        <p:nvSpPr>
          <p:cNvPr id="6" name="Footer Placeholder 5">
            <a:extLst>
              <a:ext uri="{FF2B5EF4-FFF2-40B4-BE49-F238E27FC236}">
                <a16:creationId xmlns:a16="http://schemas.microsoft.com/office/drawing/2014/main" id="{949F1025-F362-433E-A130-7C1139D5A69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18573E2-DE64-4135-990A-AA47DE95CBF6}"/>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3395182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A0F-869D-40B5-A6D6-D3CA51E8CA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853DBFF-334F-4B36-B95C-C71C9F3FB3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2413935-DD2A-48A1-9737-63FAD28CE6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F8A3B66-D6EE-49AE-A3AA-3D4FA1D4629E}"/>
              </a:ext>
            </a:extLst>
          </p:cNvPr>
          <p:cNvSpPr>
            <a:spLocks noGrp="1"/>
          </p:cNvSpPr>
          <p:nvPr>
            <p:ph type="dt" sz="half" idx="10"/>
          </p:nvPr>
        </p:nvSpPr>
        <p:spPr/>
        <p:txBody>
          <a:bodyPr/>
          <a:lstStyle/>
          <a:p>
            <a:fld id="{DD91BE66-9959-4066-8A15-4DD64A86580A}" type="datetime1">
              <a:rPr lang="en-IN" smtClean="0"/>
              <a:t>11-05-2023</a:t>
            </a:fld>
            <a:endParaRPr lang="en-IN"/>
          </a:p>
        </p:txBody>
      </p:sp>
      <p:sp>
        <p:nvSpPr>
          <p:cNvPr id="6" name="Footer Placeholder 5">
            <a:extLst>
              <a:ext uri="{FF2B5EF4-FFF2-40B4-BE49-F238E27FC236}">
                <a16:creationId xmlns:a16="http://schemas.microsoft.com/office/drawing/2014/main" id="{A18CDD76-D99D-42EC-AAD7-0C0CD3166F0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7B33EFC-DF36-4A59-8E56-0E004D7D2500}"/>
              </a:ext>
            </a:extLst>
          </p:cNvPr>
          <p:cNvSpPr>
            <a:spLocks noGrp="1"/>
          </p:cNvSpPr>
          <p:nvPr>
            <p:ph type="sldNum" sz="quarter" idx="12"/>
          </p:nvPr>
        </p:nvSpPr>
        <p:spPr/>
        <p:txBody>
          <a:bodyPr/>
          <a:lstStyle/>
          <a:p>
            <a:fld id="{CC78A632-D2BD-4324-A87A-F1CC349B5920}" type="slidenum">
              <a:rPr lang="en-IN" smtClean="0"/>
              <a:t>‹#›</a:t>
            </a:fld>
            <a:endParaRPr lang="en-IN"/>
          </a:p>
        </p:txBody>
      </p:sp>
    </p:spTree>
    <p:extLst>
      <p:ext uri="{BB962C8B-B14F-4D97-AF65-F5344CB8AC3E}">
        <p14:creationId xmlns:p14="http://schemas.microsoft.com/office/powerpoint/2010/main" val="469379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5E2263-7E56-44BE-92DB-45E3D6E968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812004A-160F-4CAB-A314-64F080EC85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643EFC3-D5F4-43EB-93B9-922B637698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F7E0DE-87A2-449E-B5B6-AE984DA8711D}" type="datetime1">
              <a:rPr lang="en-IN" smtClean="0"/>
              <a:t>11-05-2023</a:t>
            </a:fld>
            <a:endParaRPr lang="en-IN"/>
          </a:p>
        </p:txBody>
      </p:sp>
      <p:sp>
        <p:nvSpPr>
          <p:cNvPr id="5" name="Footer Placeholder 4">
            <a:extLst>
              <a:ext uri="{FF2B5EF4-FFF2-40B4-BE49-F238E27FC236}">
                <a16:creationId xmlns:a16="http://schemas.microsoft.com/office/drawing/2014/main" id="{380D9063-A5B5-460B-A8FE-0AC7C06090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2ADAA4C-BE53-4F69-BCE9-6CAB45CE1E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78A632-D2BD-4324-A87A-F1CC349B5920}" type="slidenum">
              <a:rPr lang="en-IN" smtClean="0"/>
              <a:t>‹#›</a:t>
            </a:fld>
            <a:endParaRPr lang="en-IN"/>
          </a:p>
        </p:txBody>
      </p:sp>
    </p:spTree>
    <p:extLst>
      <p:ext uri="{BB962C8B-B14F-4D97-AF65-F5344CB8AC3E}">
        <p14:creationId xmlns:p14="http://schemas.microsoft.com/office/powerpoint/2010/main" val="41655850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hyperlink" Target="https://www.electronicwings.com/raspberry-pi/gps-module-interfacing-with-raspberry-pi" TargetMode="External"/><Relationship Id="rId2" Type="http://schemas.openxmlformats.org/officeDocument/2006/relationships/hyperlink" Target="https://ijisrt.com/wp-content/uploads/2018/01/Real-Time-Vehicular-Tracing-System-using-Raspberry-PI-1.pdf" TargetMode="External"/><Relationship Id="rId1" Type="http://schemas.openxmlformats.org/officeDocument/2006/relationships/slideLayout" Target="../slideLayouts/slideLayout2.xml"/><Relationship Id="rId4" Type="http://schemas.openxmlformats.org/officeDocument/2006/relationships/hyperlink" Target="https://circuitdigest.com/microcontroller-projects/raspberry-pi-3-gps-module-interfacing"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8110C-0469-45C9-B670-36087FA81CFD}"/>
              </a:ext>
            </a:extLst>
          </p:cNvPr>
          <p:cNvSpPr>
            <a:spLocks noGrp="1"/>
          </p:cNvSpPr>
          <p:nvPr>
            <p:ph type="ctrTitle"/>
          </p:nvPr>
        </p:nvSpPr>
        <p:spPr>
          <a:xfrm>
            <a:off x="2779497" y="1413388"/>
            <a:ext cx="6386052" cy="477931"/>
          </a:xfrm>
          <a:solidFill>
            <a:schemeClr val="accent4">
              <a:lumMod val="60000"/>
              <a:lumOff val="40000"/>
            </a:schemeClr>
          </a:solidFill>
        </p:spPr>
        <p:txBody>
          <a:bodyPr>
            <a:noAutofit/>
          </a:bodyPr>
          <a:lstStyle/>
          <a:p>
            <a:r>
              <a:rPr lang="en-US" sz="2800" b="1" dirty="0">
                <a:latin typeface="Arial" panose="020B0604020202020204" pitchFamily="34" charset="0"/>
                <a:cs typeface="Arial" panose="020B0604020202020204" pitchFamily="34" charset="0"/>
              </a:rPr>
              <a:t>Automotive Electronics Mini Project</a:t>
            </a:r>
            <a:endParaRPr lang="en-IN" sz="2800" b="1"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2AD4000-51A1-41AC-97D1-1CD764A48243}"/>
              </a:ext>
            </a:extLst>
          </p:cNvPr>
          <p:cNvSpPr>
            <a:spLocks noGrp="1"/>
          </p:cNvSpPr>
          <p:nvPr>
            <p:ph type="subTitle" idx="1"/>
          </p:nvPr>
        </p:nvSpPr>
        <p:spPr>
          <a:xfrm>
            <a:off x="1524000" y="4144946"/>
            <a:ext cx="9144000" cy="365278"/>
          </a:xfrm>
        </p:spPr>
        <p:txBody>
          <a:bodyPr>
            <a:normAutofit fontScale="92500" lnSpcReduction="10000"/>
          </a:bodyPr>
          <a:lstStyle/>
          <a:p>
            <a:r>
              <a:rPr lang="en-US" b="1" dirty="0"/>
              <a:t>           Presentation By:</a:t>
            </a:r>
          </a:p>
          <a:p>
            <a:endParaRPr lang="en-US" dirty="0"/>
          </a:p>
          <a:p>
            <a:endParaRPr lang="en-IN" dirty="0"/>
          </a:p>
        </p:txBody>
      </p:sp>
      <p:pic>
        <p:nvPicPr>
          <p:cNvPr id="4" name="Picture 3" descr="C:\Users\Bgowda\AppData\Local\Microsoft\Windows\INetCache\Content.MSO\C013CA24.tmp">
            <a:extLst>
              <a:ext uri="{FF2B5EF4-FFF2-40B4-BE49-F238E27FC236}">
                <a16:creationId xmlns:a16="http://schemas.microsoft.com/office/drawing/2014/main" id="{CDEDB200-F5E1-46A1-B83F-32E58623D6A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470354" y="111358"/>
            <a:ext cx="7004337" cy="946448"/>
          </a:xfrm>
          <a:prstGeom prst="rect">
            <a:avLst/>
          </a:prstGeom>
          <a:noFill/>
          <a:ln>
            <a:noFill/>
          </a:ln>
        </p:spPr>
      </p:pic>
      <p:sp>
        <p:nvSpPr>
          <p:cNvPr id="5" name="Subtitle 5">
            <a:extLst>
              <a:ext uri="{FF2B5EF4-FFF2-40B4-BE49-F238E27FC236}">
                <a16:creationId xmlns:a16="http://schemas.microsoft.com/office/drawing/2014/main" id="{038E7A6D-D4D1-497A-894F-E63E7FF01216}"/>
              </a:ext>
            </a:extLst>
          </p:cNvPr>
          <p:cNvSpPr txBox="1">
            <a:spLocks/>
          </p:cNvSpPr>
          <p:nvPr/>
        </p:nvSpPr>
        <p:spPr>
          <a:xfrm>
            <a:off x="2119670" y="6351450"/>
            <a:ext cx="8303341" cy="36527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IN" sz="1800" b="1" dirty="0">
                <a:solidFill>
                  <a:srgbClr val="7030A0"/>
                </a:solidFill>
                <a:latin typeface="Bookman Old Style" panose="02050604050505020204" pitchFamily="18" charset="0"/>
                <a:cs typeface="Arial" panose="020B0604020202020204" pitchFamily="34" charset="0"/>
              </a:rPr>
              <a:t>Department of Electronics and Communication Engineering</a:t>
            </a:r>
          </a:p>
        </p:txBody>
      </p:sp>
      <p:sp>
        <p:nvSpPr>
          <p:cNvPr id="6" name="Title 1">
            <a:extLst>
              <a:ext uri="{FF2B5EF4-FFF2-40B4-BE49-F238E27FC236}">
                <a16:creationId xmlns:a16="http://schemas.microsoft.com/office/drawing/2014/main" id="{BEF032CC-C8E1-493E-A863-808C1A7F2FC0}"/>
              </a:ext>
            </a:extLst>
          </p:cNvPr>
          <p:cNvSpPr txBox="1">
            <a:spLocks/>
          </p:cNvSpPr>
          <p:nvPr/>
        </p:nvSpPr>
        <p:spPr>
          <a:xfrm>
            <a:off x="1688731" y="2555175"/>
            <a:ext cx="8814538" cy="71788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just"/>
            <a:r>
              <a:rPr lang="en-US" sz="3200" b="1" dirty="0">
                <a:solidFill>
                  <a:srgbClr val="0000CC"/>
                </a:solidFill>
                <a:latin typeface="Arial" panose="020B0604020202020204" pitchFamily="34" charset="0"/>
                <a:cs typeface="Arial" panose="020B0604020202020204" pitchFamily="34" charset="0"/>
              </a:rPr>
              <a:t>GPS Based Position Monitoring using Ri-Pi</a:t>
            </a:r>
            <a:endParaRPr lang="en-IN" sz="3200" b="1" dirty="0">
              <a:solidFill>
                <a:srgbClr val="0000CC"/>
              </a:solidFill>
              <a:latin typeface="Arial" panose="020B0604020202020204" pitchFamily="34" charset="0"/>
              <a:cs typeface="Arial" panose="020B0604020202020204" pitchFamily="34" charset="0"/>
            </a:endParaRPr>
          </a:p>
        </p:txBody>
      </p:sp>
      <p:graphicFrame>
        <p:nvGraphicFramePr>
          <p:cNvPr id="7" name="Table 6">
            <a:extLst>
              <a:ext uri="{FF2B5EF4-FFF2-40B4-BE49-F238E27FC236}">
                <a16:creationId xmlns:a16="http://schemas.microsoft.com/office/drawing/2014/main" id="{884904FD-F5DB-4ED3-956B-3ADF6791E653}"/>
              </a:ext>
            </a:extLst>
          </p:cNvPr>
          <p:cNvGraphicFramePr>
            <a:graphicFrameLocks noGrp="1"/>
          </p:cNvGraphicFramePr>
          <p:nvPr>
            <p:extLst>
              <p:ext uri="{D42A27DB-BD31-4B8C-83A1-F6EECF244321}">
                <p14:modId xmlns:p14="http://schemas.microsoft.com/office/powerpoint/2010/main" val="2301202980"/>
              </p:ext>
            </p:extLst>
          </p:nvPr>
        </p:nvGraphicFramePr>
        <p:xfrm>
          <a:off x="2779497" y="4598380"/>
          <a:ext cx="8001574" cy="1188720"/>
        </p:xfrm>
        <a:graphic>
          <a:graphicData uri="http://schemas.openxmlformats.org/drawingml/2006/table">
            <a:tbl>
              <a:tblPr firstRow="1" bandRow="1">
                <a:tableStyleId>{5940675A-B579-460E-94D1-54222C63F5DA}</a:tableStyleId>
              </a:tblPr>
              <a:tblGrid>
                <a:gridCol w="1527032">
                  <a:extLst>
                    <a:ext uri="{9D8B030D-6E8A-4147-A177-3AD203B41FA5}">
                      <a16:colId xmlns:a16="http://schemas.microsoft.com/office/drawing/2014/main" val="3198564020"/>
                    </a:ext>
                  </a:extLst>
                </a:gridCol>
                <a:gridCol w="4557252">
                  <a:extLst>
                    <a:ext uri="{9D8B030D-6E8A-4147-A177-3AD203B41FA5}">
                      <a16:colId xmlns:a16="http://schemas.microsoft.com/office/drawing/2014/main" val="2921493885"/>
                    </a:ext>
                  </a:extLst>
                </a:gridCol>
                <a:gridCol w="1917290">
                  <a:extLst>
                    <a:ext uri="{9D8B030D-6E8A-4147-A177-3AD203B41FA5}">
                      <a16:colId xmlns:a16="http://schemas.microsoft.com/office/drawing/2014/main" val="731025575"/>
                    </a:ext>
                  </a:extLst>
                </a:gridCol>
              </a:tblGrid>
              <a:tr h="370840">
                <a:tc rowSpan="3">
                  <a:txBody>
                    <a:bodyPr/>
                    <a:lstStyle/>
                    <a:p>
                      <a:pPr algn="ctr"/>
                      <a:endParaRPr lang="en-US" sz="1800" dirty="0">
                        <a:latin typeface="Arial" panose="020B0604020202020204" pitchFamily="34" charset="0"/>
                        <a:cs typeface="Arial" panose="020B0604020202020204" pitchFamily="34" charset="0"/>
                      </a:endParaRPr>
                    </a:p>
                    <a:p>
                      <a:pPr algn="ctr"/>
                      <a:endParaRPr lang="en-US" sz="1800" dirty="0">
                        <a:latin typeface="Arial" panose="020B0604020202020204" pitchFamily="34" charset="0"/>
                        <a:cs typeface="Arial" panose="020B0604020202020204" pitchFamily="34" charset="0"/>
                      </a:endParaRPr>
                    </a:p>
                    <a:p>
                      <a:pPr algn="ctr"/>
                      <a:endParaRPr lang="en-US" sz="1800" dirty="0">
                        <a:latin typeface="Arial" panose="020B0604020202020204" pitchFamily="34" charset="0"/>
                        <a:cs typeface="Arial" panose="020B0604020202020204" pitchFamily="34" charset="0"/>
                      </a:endParaRPr>
                    </a:p>
                    <a:p>
                      <a:pPr algn="ctr"/>
                      <a:r>
                        <a:rPr lang="en-US" sz="1800" dirty="0">
                          <a:latin typeface="Arial" panose="020B0604020202020204" pitchFamily="34" charset="0"/>
                          <a:cs typeface="Arial" panose="020B0604020202020204" pitchFamily="34" charset="0"/>
                        </a:rPr>
                        <a:t>Team No. 5</a:t>
                      </a:r>
                      <a:endParaRPr lang="en-IN" sz="1800" dirty="0">
                        <a:latin typeface="Arial" panose="020B0604020202020204" pitchFamily="34" charset="0"/>
                        <a:cs typeface="Arial" panose="020B0604020202020204" pitchFamily="34" charset="0"/>
                      </a:endParaRPr>
                    </a:p>
                  </a:txBody>
                  <a:tcPr/>
                </a:tc>
                <a:tc>
                  <a:txBody>
                    <a:bodyPr/>
                    <a:lstStyle/>
                    <a:p>
                      <a:r>
                        <a:rPr lang="en-US" sz="1800" dirty="0">
                          <a:latin typeface="Arial" panose="020B0604020202020204" pitchFamily="34" charset="0"/>
                          <a:cs typeface="Arial" panose="020B0604020202020204" pitchFamily="34" charset="0"/>
                        </a:rPr>
                        <a:t>PREETHISH K R</a:t>
                      </a:r>
                      <a:endParaRPr lang="en-IN" sz="1800" dirty="0">
                        <a:latin typeface="Arial" panose="020B0604020202020204" pitchFamily="34" charset="0"/>
                        <a:cs typeface="Arial" panose="020B0604020202020204" pitchFamily="34" charset="0"/>
                      </a:endParaRPr>
                    </a:p>
                  </a:txBody>
                  <a:tcPr/>
                </a:tc>
                <a:tc>
                  <a:txBody>
                    <a:bodyPr/>
                    <a:lstStyle/>
                    <a:p>
                      <a:pPr algn="ctr"/>
                      <a:r>
                        <a:rPr lang="en-US" sz="1800" dirty="0">
                          <a:latin typeface="Arial" panose="020B0604020202020204" pitchFamily="34" charset="0"/>
                          <a:cs typeface="Arial" panose="020B0604020202020204" pitchFamily="34" charset="0"/>
                        </a:rPr>
                        <a:t>4NM20EC074</a:t>
                      </a:r>
                      <a:endParaRPr lang="en-IN" sz="18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929845109"/>
                  </a:ext>
                </a:extLst>
              </a:tr>
              <a:tr h="370840">
                <a:tc vMerge="1">
                  <a:txBody>
                    <a:bodyPr/>
                    <a:lstStyle/>
                    <a:p>
                      <a:endParaRPr lang="en-IN" sz="1800" dirty="0">
                        <a:latin typeface="Arial" panose="020B0604020202020204" pitchFamily="34" charset="0"/>
                        <a:cs typeface="Arial" panose="020B0604020202020204" pitchFamily="34" charset="0"/>
                      </a:endParaRPr>
                    </a:p>
                  </a:txBody>
                  <a:tcPr/>
                </a:tc>
                <a:tc>
                  <a:txBody>
                    <a:bodyPr/>
                    <a:lstStyle/>
                    <a:p>
                      <a:r>
                        <a:rPr lang="en-IN" sz="1800" dirty="0">
                          <a:latin typeface="Arial" panose="020B0604020202020204" pitchFamily="34" charset="0"/>
                          <a:cs typeface="Arial" panose="020B0604020202020204" pitchFamily="34" charset="0"/>
                        </a:rPr>
                        <a:t>RAKSHITH</a:t>
                      </a:r>
                    </a:p>
                  </a:txBody>
                  <a:tcPr/>
                </a:tc>
                <a:tc>
                  <a:txBody>
                    <a:bodyPr/>
                    <a:lstStyle/>
                    <a:p>
                      <a:r>
                        <a:rPr lang="en-IN" sz="1800" dirty="0">
                          <a:latin typeface="Arial" panose="020B0604020202020204" pitchFamily="34" charset="0"/>
                          <a:cs typeface="Arial" panose="020B0604020202020204" pitchFamily="34" charset="0"/>
                        </a:rPr>
                        <a:t>  4NM20EC083</a:t>
                      </a:r>
                    </a:p>
                  </a:txBody>
                  <a:tcPr/>
                </a:tc>
                <a:extLst>
                  <a:ext uri="{0D108BD9-81ED-4DB2-BD59-A6C34878D82A}">
                    <a16:rowId xmlns:a16="http://schemas.microsoft.com/office/drawing/2014/main" val="1558950287"/>
                  </a:ext>
                </a:extLst>
              </a:tr>
              <a:tr h="370840">
                <a:tc vMerge="1">
                  <a:txBody>
                    <a:bodyPr/>
                    <a:lstStyle/>
                    <a:p>
                      <a:endParaRPr lang="en-IN" sz="1800">
                        <a:latin typeface="Arial" panose="020B0604020202020204" pitchFamily="34" charset="0"/>
                        <a:cs typeface="Arial" panose="020B0604020202020204" pitchFamily="34" charset="0"/>
                      </a:endParaRPr>
                    </a:p>
                  </a:txBody>
                  <a:tcPr/>
                </a:tc>
                <a:tc>
                  <a:txBody>
                    <a:bodyPr/>
                    <a:lstStyle/>
                    <a:p>
                      <a:r>
                        <a:rPr lang="en-IN" sz="1800" dirty="0">
                          <a:latin typeface="Arial" panose="020B0604020202020204" pitchFamily="34" charset="0"/>
                          <a:cs typeface="Arial" panose="020B0604020202020204" pitchFamily="34" charset="0"/>
                        </a:rPr>
                        <a:t>UJWAL N NAYAK</a:t>
                      </a:r>
                    </a:p>
                  </a:txBody>
                  <a:tcPr/>
                </a:tc>
                <a:tc>
                  <a:txBody>
                    <a:bodyPr/>
                    <a:lstStyle/>
                    <a:p>
                      <a:r>
                        <a:rPr lang="en-IN" sz="1800" dirty="0">
                          <a:latin typeface="Arial" panose="020B0604020202020204" pitchFamily="34" charset="0"/>
                          <a:cs typeface="Arial" panose="020B0604020202020204" pitchFamily="34" charset="0"/>
                        </a:rPr>
                        <a:t>  4NM20EC135</a:t>
                      </a:r>
                    </a:p>
                  </a:txBody>
                  <a:tcPr/>
                </a:tc>
                <a:extLst>
                  <a:ext uri="{0D108BD9-81ED-4DB2-BD59-A6C34878D82A}">
                    <a16:rowId xmlns:a16="http://schemas.microsoft.com/office/drawing/2014/main" val="1252678229"/>
                  </a:ext>
                </a:extLst>
              </a:tr>
            </a:tbl>
          </a:graphicData>
        </a:graphic>
      </p:graphicFrame>
      <p:pic>
        <p:nvPicPr>
          <p:cNvPr id="2050" name="Picture 2" descr="How building of an effective Team should be? - Strategists World">
            <a:extLst>
              <a:ext uri="{FF2B5EF4-FFF2-40B4-BE49-F238E27FC236}">
                <a16:creationId xmlns:a16="http://schemas.microsoft.com/office/drawing/2014/main" id="{4D8DEB49-E644-48E8-BBE2-0A440EA7C13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7774" t="10052" r="16452" b="10645"/>
          <a:stretch/>
        </p:blipFill>
        <p:spPr bwMode="auto">
          <a:xfrm>
            <a:off x="375141" y="4552609"/>
            <a:ext cx="2297717" cy="1662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21770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BEB2D-338B-4E48-BE73-80284D41055A}"/>
              </a:ext>
            </a:extLst>
          </p:cNvPr>
          <p:cNvSpPr>
            <a:spLocks noGrp="1"/>
          </p:cNvSpPr>
          <p:nvPr>
            <p:ph type="title"/>
          </p:nvPr>
        </p:nvSpPr>
        <p:spPr>
          <a:xfrm>
            <a:off x="838200" y="136525"/>
            <a:ext cx="10515600" cy="696759"/>
          </a:xfrm>
        </p:spPr>
        <p:txBody>
          <a:bodyPr>
            <a:normAutofit/>
          </a:bodyPr>
          <a:lstStyle/>
          <a:p>
            <a:r>
              <a:rPr lang="en-US" sz="4000" b="1" dirty="0">
                <a:solidFill>
                  <a:srgbClr val="0000CC"/>
                </a:solidFill>
                <a:latin typeface="Arial" panose="020B0604020202020204" pitchFamily="34" charset="0"/>
                <a:cs typeface="Arial" panose="020B0604020202020204" pitchFamily="34" charset="0"/>
              </a:rPr>
              <a:t>9. Market Availability </a:t>
            </a:r>
            <a:endParaRPr lang="en-IN" sz="4000" b="1" dirty="0">
              <a:solidFill>
                <a:srgbClr val="0000CC"/>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33B5CCAF-33C3-4846-AA2F-81DF589E8C81}"/>
              </a:ext>
            </a:extLst>
          </p:cNvPr>
          <p:cNvSpPr>
            <a:spLocks noGrp="1"/>
          </p:cNvSpPr>
          <p:nvPr>
            <p:ph idx="1"/>
          </p:nvPr>
        </p:nvSpPr>
        <p:spPr>
          <a:xfrm>
            <a:off x="838200" y="929128"/>
            <a:ext cx="10515600" cy="5679062"/>
          </a:xfrm>
        </p:spPr>
        <p:txBody>
          <a:bodyPr>
            <a:noAutofit/>
          </a:bodyPr>
          <a:lstStyle/>
          <a:p>
            <a:pPr algn="just"/>
            <a:r>
              <a:rPr lang="en-US" sz="2100" dirty="0"/>
              <a:t>GPS-based position monitoring using Raspberry Pi Pico is a popular technology that has a wide range of applications in the market.</a:t>
            </a:r>
            <a:r>
              <a:rPr lang="en-IN" sz="2100" dirty="0"/>
              <a:t> </a:t>
            </a:r>
          </a:p>
          <a:p>
            <a:pPr algn="just"/>
            <a:r>
              <a:rPr lang="en-IN" sz="2100" dirty="0"/>
              <a:t>The global GPS position monitoring device has a market size worth USD 2,192 million in 2021. It was expected to be valued at USD 6,378 million by 2030.</a:t>
            </a:r>
          </a:p>
          <a:p>
            <a:pPr algn="just"/>
            <a:r>
              <a:rPr lang="en-IN" sz="2100" dirty="0"/>
              <a:t>The</a:t>
            </a:r>
            <a:r>
              <a:rPr lang="en-US" sz="2100" dirty="0"/>
              <a:t> examples of the availability of this technology in the market are</a:t>
            </a:r>
            <a:endParaRPr lang="en-IN" sz="2100" dirty="0"/>
          </a:p>
          <a:p>
            <a:pPr algn="just"/>
            <a:r>
              <a:rPr lang="en-US" sz="2100" dirty="0"/>
              <a:t> GPS tracking devices: There are several GPS tracking devices available in the market that use Raspberry Pi Pico as the microcontroller. These devices can be used for vehicle tracking, asset tracking, and personal tracking. Some examples of these devices are the Trackimo GPS tracker, the Adafruit Ultimate GPS breakout board, and the Loco Positioning System.</a:t>
            </a:r>
            <a:endParaRPr lang="en-IN" sz="2100" dirty="0"/>
          </a:p>
          <a:p>
            <a:pPr algn="just"/>
            <a:r>
              <a:rPr lang="en-US" sz="2100" dirty="0"/>
              <a:t>Software solutions: There are several software solutions available in the market that provide GPS-based position monitoring capabilities using Raspberry Pi Pico. These solutions include web-based platforms, mobile applications, and desktop software that can be used to track the location of vehicles, assets, and individuals. Some examples of these solutions are Fleetio, GPSWOX, and </a:t>
            </a:r>
            <a:r>
              <a:rPr lang="en-US" sz="2100" dirty="0" err="1"/>
              <a:t>Traccar</a:t>
            </a:r>
            <a:r>
              <a:rPr lang="en-US" sz="2100" dirty="0"/>
              <a:t>.</a:t>
            </a:r>
          </a:p>
          <a:p>
            <a:pPr algn="just"/>
            <a:r>
              <a:rPr lang="en-US" sz="2100" dirty="0"/>
              <a:t> DIY kits: There are several DIY kits available in the market that include Raspberry Pi Pico and GPS module, along with other components such as sensors, displays, and communication modules. Some examples of these kits are the Adafruit GPS HAT kit, the Spark Fun GPS kit.</a:t>
            </a:r>
            <a:endParaRPr lang="en-IN" sz="2100" dirty="0"/>
          </a:p>
          <a:p>
            <a:pPr algn="just"/>
            <a:endParaRPr lang="en-IN" sz="2100" dirty="0"/>
          </a:p>
          <a:p>
            <a:pPr algn="just"/>
            <a:endParaRPr lang="en-IN" sz="2100" dirty="0"/>
          </a:p>
          <a:p>
            <a:pPr algn="just"/>
            <a:endParaRPr lang="en-IN" sz="2100" dirty="0"/>
          </a:p>
          <a:p>
            <a:pPr marL="0" indent="0" algn="just">
              <a:buNone/>
            </a:pPr>
            <a:endParaRPr lang="en-IN" sz="2100" dirty="0"/>
          </a:p>
        </p:txBody>
      </p:sp>
      <p:sp>
        <p:nvSpPr>
          <p:cNvPr id="4" name="Slide Number Placeholder 3">
            <a:extLst>
              <a:ext uri="{FF2B5EF4-FFF2-40B4-BE49-F238E27FC236}">
                <a16:creationId xmlns:a16="http://schemas.microsoft.com/office/drawing/2014/main" id="{C333AD44-923F-42FA-86DE-E716FA21643D}"/>
              </a:ext>
            </a:extLst>
          </p:cNvPr>
          <p:cNvSpPr>
            <a:spLocks noGrp="1"/>
          </p:cNvSpPr>
          <p:nvPr>
            <p:ph type="sldNum" sz="quarter" idx="12"/>
          </p:nvPr>
        </p:nvSpPr>
        <p:spPr/>
        <p:txBody>
          <a:bodyPr/>
          <a:lstStyle/>
          <a:p>
            <a:fld id="{CC78A632-D2BD-4324-A87A-F1CC349B5920}" type="slidenum">
              <a:rPr lang="en-IN" smtClean="0"/>
              <a:t>10</a:t>
            </a:fld>
            <a:endParaRPr lang="en-IN"/>
          </a:p>
        </p:txBody>
      </p:sp>
    </p:spTree>
    <p:extLst>
      <p:ext uri="{BB962C8B-B14F-4D97-AF65-F5344CB8AC3E}">
        <p14:creationId xmlns:p14="http://schemas.microsoft.com/office/powerpoint/2010/main" val="417966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BEB2D-338B-4E48-BE73-80284D41055A}"/>
              </a:ext>
            </a:extLst>
          </p:cNvPr>
          <p:cNvSpPr>
            <a:spLocks noGrp="1"/>
          </p:cNvSpPr>
          <p:nvPr>
            <p:ph type="title"/>
          </p:nvPr>
        </p:nvSpPr>
        <p:spPr>
          <a:xfrm>
            <a:off x="838200" y="250635"/>
            <a:ext cx="10515600" cy="696759"/>
          </a:xfrm>
        </p:spPr>
        <p:txBody>
          <a:bodyPr>
            <a:normAutofit/>
          </a:bodyPr>
          <a:lstStyle/>
          <a:p>
            <a:r>
              <a:rPr lang="en-US" sz="4000" b="1" dirty="0">
                <a:solidFill>
                  <a:srgbClr val="0000CC"/>
                </a:solidFill>
                <a:latin typeface="Arial" panose="020B0604020202020204" pitchFamily="34" charset="0"/>
                <a:cs typeface="Arial" panose="020B0604020202020204" pitchFamily="34" charset="0"/>
              </a:rPr>
              <a:t>10. Existing System</a:t>
            </a:r>
            <a:endParaRPr lang="en-IN" sz="4000" b="1" dirty="0">
              <a:solidFill>
                <a:srgbClr val="0000CC"/>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33B5CCAF-33C3-4846-AA2F-81DF589E8C81}"/>
              </a:ext>
            </a:extLst>
          </p:cNvPr>
          <p:cNvSpPr>
            <a:spLocks noGrp="1"/>
          </p:cNvSpPr>
          <p:nvPr>
            <p:ph idx="1"/>
          </p:nvPr>
        </p:nvSpPr>
        <p:spPr>
          <a:xfrm>
            <a:off x="838200" y="1036948"/>
            <a:ext cx="10515600" cy="5684527"/>
          </a:xfrm>
        </p:spPr>
        <p:txBody>
          <a:bodyPr>
            <a:noAutofit/>
          </a:bodyPr>
          <a:lstStyle/>
          <a:p>
            <a:pPr algn="just">
              <a:lnSpc>
                <a:spcPct val="120000"/>
              </a:lnSpc>
            </a:pPr>
            <a:r>
              <a:rPr lang="en-US" sz="2100" dirty="0"/>
              <a:t>Raspberry Pi GPS Tracker: This is a DIY GPS tracker project that uses a Raspberry Pi Pico with a GPS module to provide real-time location tracking. It includes a web-based user interface for tracking the device.</a:t>
            </a:r>
          </a:p>
          <a:p>
            <a:pPr algn="just">
              <a:lnSpc>
                <a:spcPct val="120000"/>
              </a:lnSpc>
            </a:pPr>
            <a:r>
              <a:rPr lang="en-US" sz="2100" dirty="0"/>
              <a:t> Adafruit Ultimate GPS Logger Shield: This is a GPS logging shield for Raspberry Pi Pico that allows users to log GPS data and track their position over time. It includes a built-in SD card slot for data storage.</a:t>
            </a:r>
            <a:endParaRPr lang="en-IN" sz="2100" dirty="0"/>
          </a:p>
          <a:p>
            <a:pPr algn="just">
              <a:lnSpc>
                <a:spcPct val="120000"/>
              </a:lnSpc>
            </a:pPr>
            <a:r>
              <a:rPr lang="en-IN" sz="2100" dirty="0"/>
              <a:t>Vehicle Monitoring and Security System (VMSS): This is a GPS based vehicle tracking system that is used for pace and security application.</a:t>
            </a:r>
          </a:p>
          <a:p>
            <a:pPr algn="just">
              <a:lnSpc>
                <a:spcPct val="120000"/>
              </a:lnSpc>
            </a:pPr>
            <a:r>
              <a:rPr lang="en-US" sz="2100" dirty="0"/>
              <a:t>OpenPlotter: OpenPlotter is a free and open-source platform for marine navigation and IoT applications. It uses Raspberry Pi Pico with GPS and AIS modules to provide real-time position monitoring, weather data, and vessel information.</a:t>
            </a:r>
          </a:p>
          <a:p>
            <a:pPr algn="just">
              <a:lnSpc>
                <a:spcPct val="120000"/>
              </a:lnSpc>
            </a:pPr>
            <a:r>
              <a:rPr lang="en-US" sz="2100" dirty="0"/>
              <a:t> Navit: Navit is an open-source GPS navigation system that can be used on a Raspberry Pi Pico. It provides turn-by-turn navigation and real-time position tracking using GPS data.</a:t>
            </a:r>
            <a:endParaRPr lang="en-IN" sz="2100" dirty="0"/>
          </a:p>
        </p:txBody>
      </p:sp>
      <p:sp>
        <p:nvSpPr>
          <p:cNvPr id="4" name="Slide Number Placeholder 3">
            <a:extLst>
              <a:ext uri="{FF2B5EF4-FFF2-40B4-BE49-F238E27FC236}">
                <a16:creationId xmlns:a16="http://schemas.microsoft.com/office/drawing/2014/main" id="{C333AD44-923F-42FA-86DE-E716FA21643D}"/>
              </a:ext>
            </a:extLst>
          </p:cNvPr>
          <p:cNvSpPr>
            <a:spLocks noGrp="1"/>
          </p:cNvSpPr>
          <p:nvPr>
            <p:ph type="sldNum" sz="quarter" idx="12"/>
          </p:nvPr>
        </p:nvSpPr>
        <p:spPr/>
        <p:txBody>
          <a:bodyPr/>
          <a:lstStyle/>
          <a:p>
            <a:fld id="{CC78A632-D2BD-4324-A87A-F1CC349B5920}" type="slidenum">
              <a:rPr lang="en-IN" smtClean="0"/>
              <a:t>11</a:t>
            </a:fld>
            <a:endParaRPr lang="en-IN"/>
          </a:p>
        </p:txBody>
      </p:sp>
    </p:spTree>
    <p:extLst>
      <p:ext uri="{BB962C8B-B14F-4D97-AF65-F5344CB8AC3E}">
        <p14:creationId xmlns:p14="http://schemas.microsoft.com/office/powerpoint/2010/main" val="1979942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B586B-B2D3-998A-B76A-7127622000DF}"/>
              </a:ext>
            </a:extLst>
          </p:cNvPr>
          <p:cNvSpPr>
            <a:spLocks noGrp="1"/>
          </p:cNvSpPr>
          <p:nvPr>
            <p:ph type="title"/>
          </p:nvPr>
        </p:nvSpPr>
        <p:spPr>
          <a:xfrm>
            <a:off x="838200" y="136525"/>
            <a:ext cx="10515600" cy="671823"/>
          </a:xfrm>
        </p:spPr>
        <p:txBody>
          <a:bodyPr>
            <a:normAutofit fontScale="90000"/>
          </a:bodyPr>
          <a:lstStyle/>
          <a:p>
            <a:r>
              <a:rPr lang="en-US" sz="4400" b="1" dirty="0">
                <a:solidFill>
                  <a:srgbClr val="0000CC"/>
                </a:solidFill>
                <a:latin typeface="Arial" panose="020B0604020202020204" pitchFamily="34" charset="0"/>
                <a:cs typeface="Arial" panose="020B0604020202020204" pitchFamily="34" charset="0"/>
              </a:rPr>
              <a:t>11.Future Scope</a:t>
            </a:r>
            <a:endParaRPr lang="en-IN" dirty="0"/>
          </a:p>
        </p:txBody>
      </p:sp>
      <p:sp>
        <p:nvSpPr>
          <p:cNvPr id="3" name="Content Placeholder 2">
            <a:extLst>
              <a:ext uri="{FF2B5EF4-FFF2-40B4-BE49-F238E27FC236}">
                <a16:creationId xmlns:a16="http://schemas.microsoft.com/office/drawing/2014/main" id="{1D1FA6D9-52A6-FC95-F188-1B996268D717}"/>
              </a:ext>
            </a:extLst>
          </p:cNvPr>
          <p:cNvSpPr>
            <a:spLocks noGrp="1"/>
          </p:cNvSpPr>
          <p:nvPr>
            <p:ph idx="1"/>
          </p:nvPr>
        </p:nvSpPr>
        <p:spPr>
          <a:xfrm>
            <a:off x="509047" y="1055802"/>
            <a:ext cx="10844753" cy="5300548"/>
          </a:xfrm>
        </p:spPr>
        <p:txBody>
          <a:bodyPr>
            <a:normAutofit fontScale="92500"/>
          </a:bodyPr>
          <a:lstStyle/>
          <a:p>
            <a:pPr algn="just"/>
            <a:r>
              <a:rPr lang="en-IN" dirty="0">
                <a:solidFill>
                  <a:srgbClr val="000000"/>
                </a:solidFill>
              </a:rPr>
              <a:t>Real time tracking of many vehicles has been made easier with the help of GPS technology.</a:t>
            </a:r>
            <a:r>
              <a:rPr lang="en-IN" b="1" dirty="0">
                <a:solidFill>
                  <a:srgbClr val="000000"/>
                </a:solidFill>
                <a:effectLst/>
                <a:ea typeface="Calibri" panose="020F0502020204030204" pitchFamily="34" charset="0"/>
              </a:rPr>
              <a:t> </a:t>
            </a:r>
            <a:r>
              <a:rPr lang="en-IN" dirty="0">
                <a:solidFill>
                  <a:srgbClr val="000000"/>
                </a:solidFill>
                <a:effectLst/>
                <a:ea typeface="Calibri" panose="020F0502020204030204" pitchFamily="34" charset="0"/>
              </a:rPr>
              <a:t>GPS positioning technology plays an important role in positioning, monitoring, and navigation</a:t>
            </a:r>
            <a:endParaRPr lang="en-IN" i="0" u="none" strike="noStrike" baseline="0" dirty="0">
              <a:solidFill>
                <a:srgbClr val="000000"/>
              </a:solidFill>
            </a:endParaRPr>
          </a:p>
          <a:p>
            <a:pPr algn="just"/>
            <a:r>
              <a:rPr lang="en-IN" dirty="0">
                <a:solidFill>
                  <a:srgbClr val="000000"/>
                </a:solidFill>
              </a:rPr>
              <a:t>GPS based position monitoring using Ri Pi Pico has a lot of potential for future applications. The possible future scopes are:</a:t>
            </a:r>
          </a:p>
          <a:p>
            <a:pPr algn="just"/>
            <a:r>
              <a:rPr lang="en-US" dirty="0">
                <a:solidFill>
                  <a:srgbClr val="000000"/>
                </a:solidFill>
              </a:rPr>
              <a:t>Personal Navigation: GPS-based position monitoring can be used in personal navigation devices for tracking the position while driving, hiking, or walking.</a:t>
            </a:r>
          </a:p>
          <a:p>
            <a:pPr algn="just"/>
            <a:r>
              <a:rPr lang="en-US" dirty="0">
                <a:solidFill>
                  <a:srgbClr val="000000"/>
                </a:solidFill>
              </a:rPr>
              <a:t>Asset Tracking: GPS-based tracking can be used to monitor the location of valuable assets, such as construction equipment, shipping containers, and expensive merchandise.</a:t>
            </a:r>
          </a:p>
          <a:p>
            <a:pPr algn="just"/>
            <a:r>
              <a:rPr lang="en-US" dirty="0">
                <a:solidFill>
                  <a:srgbClr val="000000"/>
                </a:solidFill>
              </a:rPr>
              <a:t>IoT: GPS-based tracking can be integrated with other IoT devices to create smart city solutions. For example, it can be used to monitor traffic flow and optimize traffic lights for smoother traffic.</a:t>
            </a:r>
            <a:endParaRPr lang="en-IN" dirty="0">
              <a:solidFill>
                <a:srgbClr val="000000"/>
              </a:solidFill>
            </a:endParaRPr>
          </a:p>
        </p:txBody>
      </p:sp>
      <p:sp>
        <p:nvSpPr>
          <p:cNvPr id="4" name="Slide Number Placeholder 3">
            <a:extLst>
              <a:ext uri="{FF2B5EF4-FFF2-40B4-BE49-F238E27FC236}">
                <a16:creationId xmlns:a16="http://schemas.microsoft.com/office/drawing/2014/main" id="{EED6AE2B-9F0F-1174-7247-779A43B51CC3}"/>
              </a:ext>
            </a:extLst>
          </p:cNvPr>
          <p:cNvSpPr>
            <a:spLocks noGrp="1"/>
          </p:cNvSpPr>
          <p:nvPr>
            <p:ph type="sldNum" sz="quarter" idx="12"/>
          </p:nvPr>
        </p:nvSpPr>
        <p:spPr/>
        <p:txBody>
          <a:bodyPr/>
          <a:lstStyle/>
          <a:p>
            <a:fld id="{CC78A632-D2BD-4324-A87A-F1CC349B5920}" type="slidenum">
              <a:rPr lang="en-IN" smtClean="0"/>
              <a:t>12</a:t>
            </a:fld>
            <a:endParaRPr lang="en-IN"/>
          </a:p>
        </p:txBody>
      </p:sp>
    </p:spTree>
    <p:extLst>
      <p:ext uri="{BB962C8B-B14F-4D97-AF65-F5344CB8AC3E}">
        <p14:creationId xmlns:p14="http://schemas.microsoft.com/office/powerpoint/2010/main" val="39568713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D419F-3893-2D47-773A-03C8371103EF}"/>
              </a:ext>
            </a:extLst>
          </p:cNvPr>
          <p:cNvSpPr>
            <a:spLocks noGrp="1"/>
          </p:cNvSpPr>
          <p:nvPr>
            <p:ph type="title"/>
          </p:nvPr>
        </p:nvSpPr>
        <p:spPr>
          <a:xfrm>
            <a:off x="838200" y="136526"/>
            <a:ext cx="10515600" cy="627046"/>
          </a:xfrm>
        </p:spPr>
        <p:txBody>
          <a:bodyPr>
            <a:normAutofit fontScale="90000"/>
          </a:bodyPr>
          <a:lstStyle/>
          <a:p>
            <a:r>
              <a:rPr lang="en-US" sz="4400" b="1" dirty="0">
                <a:solidFill>
                  <a:srgbClr val="0000CC"/>
                </a:solidFill>
                <a:latin typeface="Arial" panose="020B0604020202020204" pitchFamily="34" charset="0"/>
                <a:cs typeface="Arial" panose="020B0604020202020204" pitchFamily="34" charset="0"/>
              </a:rPr>
              <a:t>12. </a:t>
            </a:r>
            <a:r>
              <a:rPr lang="en-US" b="1" dirty="0">
                <a:solidFill>
                  <a:srgbClr val="0000CC"/>
                </a:solidFill>
                <a:latin typeface="Arial" panose="020B0604020202020204" pitchFamily="34" charset="0"/>
                <a:cs typeface="Arial" panose="020B0604020202020204" pitchFamily="34" charset="0"/>
              </a:rPr>
              <a:t>Demonstration Video</a:t>
            </a:r>
            <a:endParaRPr lang="en-IN" dirty="0"/>
          </a:p>
        </p:txBody>
      </p:sp>
      <p:pic>
        <p:nvPicPr>
          <p:cNvPr id="5" name="demonstration">
            <a:hlinkClick r:id="" action="ppaction://media"/>
            <a:extLst>
              <a:ext uri="{FF2B5EF4-FFF2-40B4-BE49-F238E27FC236}">
                <a16:creationId xmlns:a16="http://schemas.microsoft.com/office/drawing/2014/main" id="{B7703742-D45D-52F0-D584-5F1E4D99821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159496"/>
            <a:ext cx="10756769" cy="5196853"/>
          </a:xfrm>
        </p:spPr>
      </p:pic>
      <p:sp>
        <p:nvSpPr>
          <p:cNvPr id="4" name="Slide Number Placeholder 3">
            <a:extLst>
              <a:ext uri="{FF2B5EF4-FFF2-40B4-BE49-F238E27FC236}">
                <a16:creationId xmlns:a16="http://schemas.microsoft.com/office/drawing/2014/main" id="{EB8F1618-AD22-9A2E-BED6-B17237AB240B}"/>
              </a:ext>
            </a:extLst>
          </p:cNvPr>
          <p:cNvSpPr>
            <a:spLocks noGrp="1"/>
          </p:cNvSpPr>
          <p:nvPr>
            <p:ph type="sldNum" sz="quarter" idx="12"/>
          </p:nvPr>
        </p:nvSpPr>
        <p:spPr/>
        <p:txBody>
          <a:bodyPr/>
          <a:lstStyle/>
          <a:p>
            <a:fld id="{CC78A632-D2BD-4324-A87A-F1CC349B5920}" type="slidenum">
              <a:rPr lang="en-IN" smtClean="0"/>
              <a:t>13</a:t>
            </a:fld>
            <a:endParaRPr lang="en-IN"/>
          </a:p>
        </p:txBody>
      </p:sp>
    </p:spTree>
    <p:extLst>
      <p:ext uri="{BB962C8B-B14F-4D97-AF65-F5344CB8AC3E}">
        <p14:creationId xmlns:p14="http://schemas.microsoft.com/office/powerpoint/2010/main" val="212800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60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BEB2D-338B-4E48-BE73-80284D41055A}"/>
              </a:ext>
            </a:extLst>
          </p:cNvPr>
          <p:cNvSpPr>
            <a:spLocks noGrp="1"/>
          </p:cNvSpPr>
          <p:nvPr>
            <p:ph type="title"/>
          </p:nvPr>
        </p:nvSpPr>
        <p:spPr>
          <a:xfrm>
            <a:off x="838200" y="136525"/>
            <a:ext cx="10515600" cy="696759"/>
          </a:xfrm>
        </p:spPr>
        <p:txBody>
          <a:bodyPr>
            <a:normAutofit/>
          </a:bodyPr>
          <a:lstStyle/>
          <a:p>
            <a:r>
              <a:rPr lang="en-US" sz="4000" b="1" dirty="0">
                <a:solidFill>
                  <a:srgbClr val="FF0000"/>
                </a:solidFill>
                <a:latin typeface="Arial" panose="020B0604020202020204" pitchFamily="34" charset="0"/>
                <a:cs typeface="Arial" panose="020B0604020202020204" pitchFamily="34" charset="0"/>
              </a:rPr>
              <a:t>References</a:t>
            </a:r>
            <a:endParaRPr lang="en-IN" sz="4000" b="1" dirty="0">
              <a:solidFill>
                <a:srgbClr val="FF0000"/>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33B5CCAF-33C3-4846-AA2F-81DF589E8C81}"/>
              </a:ext>
            </a:extLst>
          </p:cNvPr>
          <p:cNvSpPr>
            <a:spLocks noGrp="1"/>
          </p:cNvSpPr>
          <p:nvPr>
            <p:ph idx="1"/>
          </p:nvPr>
        </p:nvSpPr>
        <p:spPr>
          <a:xfrm>
            <a:off x="838200" y="1008668"/>
            <a:ext cx="10515600" cy="5712806"/>
          </a:xfrm>
        </p:spPr>
        <p:txBody>
          <a:bodyPr>
            <a:normAutofit fontScale="92500" lnSpcReduction="20000"/>
          </a:bodyPr>
          <a:lstStyle/>
          <a:p>
            <a:pPr marL="0" indent="0" algn="just">
              <a:buNone/>
            </a:pPr>
            <a:r>
              <a:rPr lang="en-US" dirty="0">
                <a:solidFill>
                  <a:srgbClr val="000000"/>
                </a:solidFill>
              </a:rPr>
              <a:t>[1]</a:t>
            </a:r>
            <a:r>
              <a:rPr lang="en-US" i="0" u="none" strike="noStrike" baseline="0" dirty="0">
                <a:solidFill>
                  <a:srgbClr val="000000"/>
                </a:solidFill>
              </a:rPr>
              <a:t> Prashant A. Shinde and Prof.Mr.Y.B.Mane, “Advanced Vehicle Monitoring and Tracking System based on Raspberry Pi” IEEE Sponsored 9th International Conference on Intelligent Systems and Control (ISCO), 2015.</a:t>
            </a:r>
          </a:p>
          <a:p>
            <a:pPr marL="0" indent="0" algn="just">
              <a:buNone/>
            </a:pPr>
            <a:endParaRPr lang="en-US" i="0" u="none" strike="noStrike" baseline="0" dirty="0">
              <a:solidFill>
                <a:srgbClr val="000000"/>
              </a:solidFill>
            </a:endParaRPr>
          </a:p>
          <a:p>
            <a:pPr marL="0" indent="0" algn="just">
              <a:buNone/>
            </a:pPr>
            <a:r>
              <a:rPr lang="en-IN" b="0" i="0" u="none" strike="noStrike" baseline="0" dirty="0">
                <a:solidFill>
                  <a:srgbClr val="000000"/>
                </a:solidFill>
              </a:rPr>
              <a:t>[2] Aburva Poongundran.A and Jeevabharathi.M, “Vehicular Monitoring and Tracking Using RASPBERRY PI”, International Journal of Innovative Research in Science, Engineering and Technology (IJIRSET). Vol. 4, Issue 2, Feb. 2015.</a:t>
            </a:r>
          </a:p>
          <a:p>
            <a:pPr marL="0" indent="0" algn="just">
              <a:buNone/>
            </a:pPr>
            <a:r>
              <a:rPr lang="en-IN" b="0" i="0" u="none" strike="noStrike" baseline="0" dirty="0">
                <a:solidFill>
                  <a:srgbClr val="000000"/>
                </a:solidFill>
              </a:rPr>
              <a:t> </a:t>
            </a:r>
            <a:endParaRPr lang="en-IN" dirty="0"/>
          </a:p>
          <a:p>
            <a:pPr marL="0" indent="0" algn="just">
              <a:buNone/>
            </a:pPr>
            <a:r>
              <a:rPr lang="en-US" dirty="0"/>
              <a:t>[3]</a:t>
            </a:r>
            <a:r>
              <a:rPr lang="en-US" dirty="0">
                <a:hlinkClick r:id="rId2"/>
              </a:rPr>
              <a:t>https://ijisrt.com/wp-content/uploads/2018/01/Real-Time-Vehicular-Tracing-System-using-Raspberry-PI-1.pdf</a:t>
            </a:r>
            <a:endParaRPr lang="en-US" dirty="0"/>
          </a:p>
          <a:p>
            <a:pPr marL="0" indent="0" algn="just">
              <a:buNone/>
            </a:pPr>
            <a:endParaRPr lang="en-US" dirty="0"/>
          </a:p>
          <a:p>
            <a:pPr marL="0" indent="0" algn="just">
              <a:buNone/>
            </a:pPr>
            <a:r>
              <a:rPr lang="en-US" dirty="0"/>
              <a:t>[4]</a:t>
            </a:r>
            <a:r>
              <a:rPr lang="en-US" dirty="0">
                <a:hlinkClick r:id="rId3"/>
              </a:rPr>
              <a:t>https://www.electronicwings.com/raspberry-pi/gps-module-interfacing-with-raspberry-pi</a:t>
            </a:r>
            <a:endParaRPr lang="en-US" dirty="0"/>
          </a:p>
          <a:p>
            <a:pPr marL="0" indent="0" algn="just">
              <a:buNone/>
            </a:pPr>
            <a:endParaRPr lang="en-US" dirty="0"/>
          </a:p>
          <a:p>
            <a:pPr marL="0" indent="0" algn="just">
              <a:buNone/>
            </a:pPr>
            <a:r>
              <a:rPr lang="en-US" dirty="0"/>
              <a:t>[5]</a:t>
            </a:r>
            <a:r>
              <a:rPr lang="en-US" dirty="0">
                <a:hlinkClick r:id="rId4"/>
              </a:rPr>
              <a:t>https://circuitdigest.com/microcontroller-projects/raspberry-pi-3-gps-module-interfacing</a:t>
            </a:r>
            <a:endParaRPr lang="en-US" dirty="0"/>
          </a:p>
          <a:p>
            <a:pPr marL="0" indent="0">
              <a:buNone/>
            </a:pPr>
            <a:endParaRPr lang="en-IN" dirty="0"/>
          </a:p>
        </p:txBody>
      </p:sp>
      <p:sp>
        <p:nvSpPr>
          <p:cNvPr id="4" name="Slide Number Placeholder 3">
            <a:extLst>
              <a:ext uri="{FF2B5EF4-FFF2-40B4-BE49-F238E27FC236}">
                <a16:creationId xmlns:a16="http://schemas.microsoft.com/office/drawing/2014/main" id="{050B264D-33C8-46EC-9928-26E108868EB6}"/>
              </a:ext>
            </a:extLst>
          </p:cNvPr>
          <p:cNvSpPr>
            <a:spLocks noGrp="1"/>
          </p:cNvSpPr>
          <p:nvPr>
            <p:ph type="sldNum" sz="quarter" idx="12"/>
          </p:nvPr>
        </p:nvSpPr>
        <p:spPr/>
        <p:txBody>
          <a:bodyPr/>
          <a:lstStyle/>
          <a:p>
            <a:fld id="{CC78A632-D2BD-4324-A87A-F1CC349B5920}" type="slidenum">
              <a:rPr lang="en-IN" smtClean="0"/>
              <a:t>14</a:t>
            </a:fld>
            <a:endParaRPr lang="en-IN"/>
          </a:p>
        </p:txBody>
      </p:sp>
    </p:spTree>
    <p:extLst>
      <p:ext uri="{BB962C8B-B14F-4D97-AF65-F5344CB8AC3E}">
        <p14:creationId xmlns:p14="http://schemas.microsoft.com/office/powerpoint/2010/main" val="7996584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Thank You Photo - DesiComments.com">
            <a:extLst>
              <a:ext uri="{FF2B5EF4-FFF2-40B4-BE49-F238E27FC236}">
                <a16:creationId xmlns:a16="http://schemas.microsoft.com/office/drawing/2014/main" id="{8C4085EA-5A53-4899-8DA9-B301A20FCA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9683" y="2106253"/>
            <a:ext cx="7500022" cy="2362507"/>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7C1BC2D2-F1B3-4FD3-9FFA-B86851C310B0}"/>
              </a:ext>
            </a:extLst>
          </p:cNvPr>
          <p:cNvSpPr>
            <a:spLocks noGrp="1"/>
          </p:cNvSpPr>
          <p:nvPr>
            <p:ph type="sldNum" sz="quarter" idx="12"/>
          </p:nvPr>
        </p:nvSpPr>
        <p:spPr/>
        <p:txBody>
          <a:bodyPr/>
          <a:lstStyle/>
          <a:p>
            <a:fld id="{CC78A632-D2BD-4324-A87A-F1CC349B5920}" type="slidenum">
              <a:rPr lang="en-IN" smtClean="0"/>
              <a:t>15</a:t>
            </a:fld>
            <a:endParaRPr lang="en-IN"/>
          </a:p>
        </p:txBody>
      </p:sp>
    </p:spTree>
    <p:extLst>
      <p:ext uri="{BB962C8B-B14F-4D97-AF65-F5344CB8AC3E}">
        <p14:creationId xmlns:p14="http://schemas.microsoft.com/office/powerpoint/2010/main" val="2875025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BEB2D-338B-4E48-BE73-80284D41055A}"/>
              </a:ext>
            </a:extLst>
          </p:cNvPr>
          <p:cNvSpPr>
            <a:spLocks noGrp="1"/>
          </p:cNvSpPr>
          <p:nvPr>
            <p:ph type="title"/>
          </p:nvPr>
        </p:nvSpPr>
        <p:spPr>
          <a:xfrm>
            <a:off x="838200" y="136525"/>
            <a:ext cx="10515600" cy="696759"/>
          </a:xfrm>
        </p:spPr>
        <p:txBody>
          <a:bodyPr>
            <a:normAutofit/>
          </a:bodyPr>
          <a:lstStyle/>
          <a:p>
            <a:r>
              <a:rPr lang="en-US" sz="4000" b="1" dirty="0">
                <a:solidFill>
                  <a:srgbClr val="0000CC"/>
                </a:solidFill>
                <a:latin typeface="Arial" panose="020B0604020202020204" pitchFamily="34" charset="0"/>
                <a:cs typeface="Arial" panose="020B0604020202020204" pitchFamily="34" charset="0"/>
              </a:rPr>
              <a:t>1. Introduction</a:t>
            </a:r>
            <a:endParaRPr lang="en-IN" sz="4000" b="1" dirty="0">
              <a:solidFill>
                <a:srgbClr val="0000CC"/>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33B5CCAF-33C3-4846-AA2F-81DF589E8C81}"/>
              </a:ext>
            </a:extLst>
          </p:cNvPr>
          <p:cNvSpPr>
            <a:spLocks noGrp="1"/>
          </p:cNvSpPr>
          <p:nvPr>
            <p:ph idx="1"/>
          </p:nvPr>
        </p:nvSpPr>
        <p:spPr>
          <a:xfrm>
            <a:off x="616226" y="954792"/>
            <a:ext cx="11102008" cy="5401558"/>
          </a:xfrm>
        </p:spPr>
        <p:txBody>
          <a:bodyPr>
            <a:normAutofit lnSpcReduction="10000"/>
          </a:bodyPr>
          <a:lstStyle/>
          <a:p>
            <a:pPr algn="just">
              <a:lnSpc>
                <a:spcPct val="120000"/>
              </a:lnSpc>
            </a:pPr>
            <a:r>
              <a:rPr lang="en-IN" dirty="0"/>
              <a:t>An In-vehicle monitoring system ,describes any electronic device that is used to track or report the vehicle position at that instant of time.</a:t>
            </a:r>
          </a:p>
          <a:p>
            <a:pPr algn="just">
              <a:lnSpc>
                <a:spcPct val="120000"/>
              </a:lnSpc>
            </a:pPr>
            <a:r>
              <a:rPr lang="en-IN" dirty="0"/>
              <a:t>GPS-based position monitoring systems are very useful in variety of applications, such as tracking vehicles, monitoring the movement of goods , and tracking people in outdoor environment. </a:t>
            </a:r>
          </a:p>
          <a:p>
            <a:pPr algn="just">
              <a:lnSpc>
                <a:spcPct val="120000"/>
              </a:lnSpc>
            </a:pPr>
            <a:r>
              <a:rPr lang="en-IN" dirty="0"/>
              <a:t>The project primarily focusses on finding the GPS parameters such as latitude and longitude of the current location continuously and displaying it in OLED display with the help of Raspberry Pi pico and a GPS module.</a:t>
            </a:r>
          </a:p>
          <a:p>
            <a:pPr algn="just">
              <a:lnSpc>
                <a:spcPct val="120000"/>
              </a:lnSpc>
            </a:pPr>
            <a:r>
              <a:rPr lang="en-IN" dirty="0"/>
              <a:t>The software connected to the vehicle via Raspberry pi pico with GPS.</a:t>
            </a:r>
          </a:p>
          <a:p>
            <a:pPr algn="just">
              <a:lnSpc>
                <a:spcPct val="120000"/>
              </a:lnSpc>
            </a:pPr>
            <a:r>
              <a:rPr lang="en-IN" dirty="0"/>
              <a:t>By combining the latitude and longitude any location can be pinpointed.</a:t>
            </a:r>
          </a:p>
          <a:p>
            <a:pPr algn="just"/>
            <a:endParaRPr lang="en-IN" dirty="0"/>
          </a:p>
          <a:p>
            <a:endParaRPr lang="en-IN" dirty="0"/>
          </a:p>
        </p:txBody>
      </p:sp>
      <p:sp>
        <p:nvSpPr>
          <p:cNvPr id="4" name="Slide Number Placeholder 3">
            <a:extLst>
              <a:ext uri="{FF2B5EF4-FFF2-40B4-BE49-F238E27FC236}">
                <a16:creationId xmlns:a16="http://schemas.microsoft.com/office/drawing/2014/main" id="{454EEECA-4E3A-45D9-B0AD-CB1EBFE43E99}"/>
              </a:ext>
            </a:extLst>
          </p:cNvPr>
          <p:cNvSpPr>
            <a:spLocks noGrp="1"/>
          </p:cNvSpPr>
          <p:nvPr>
            <p:ph type="sldNum" sz="quarter" idx="12"/>
          </p:nvPr>
        </p:nvSpPr>
        <p:spPr/>
        <p:txBody>
          <a:bodyPr/>
          <a:lstStyle/>
          <a:p>
            <a:fld id="{CC78A632-D2BD-4324-A87A-F1CC349B5920}" type="slidenum">
              <a:rPr lang="en-IN" smtClean="0"/>
              <a:t>2</a:t>
            </a:fld>
            <a:endParaRPr lang="en-IN" dirty="0"/>
          </a:p>
        </p:txBody>
      </p:sp>
    </p:spTree>
    <p:extLst>
      <p:ext uri="{BB962C8B-B14F-4D97-AF65-F5344CB8AC3E}">
        <p14:creationId xmlns:p14="http://schemas.microsoft.com/office/powerpoint/2010/main" val="3104502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BEB2D-338B-4E48-BE73-80284D41055A}"/>
              </a:ext>
            </a:extLst>
          </p:cNvPr>
          <p:cNvSpPr>
            <a:spLocks noGrp="1"/>
          </p:cNvSpPr>
          <p:nvPr>
            <p:ph type="title"/>
          </p:nvPr>
        </p:nvSpPr>
        <p:spPr>
          <a:xfrm>
            <a:off x="838200" y="302205"/>
            <a:ext cx="10515600" cy="696759"/>
          </a:xfrm>
        </p:spPr>
        <p:txBody>
          <a:bodyPr>
            <a:normAutofit/>
          </a:bodyPr>
          <a:lstStyle/>
          <a:p>
            <a:r>
              <a:rPr lang="en-US" sz="4000" b="1" dirty="0">
                <a:solidFill>
                  <a:srgbClr val="0000CC"/>
                </a:solidFill>
                <a:latin typeface="Arial" panose="020B0604020202020204" pitchFamily="34" charset="0"/>
                <a:cs typeface="Arial" panose="020B0604020202020204" pitchFamily="34" charset="0"/>
              </a:rPr>
              <a:t>2. Literature Survey</a:t>
            </a:r>
            <a:endParaRPr lang="en-IN" sz="4000" b="1" dirty="0">
              <a:solidFill>
                <a:srgbClr val="0000CC"/>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33B5CCAF-33C3-4846-AA2F-81DF589E8C81}"/>
              </a:ext>
            </a:extLst>
          </p:cNvPr>
          <p:cNvSpPr>
            <a:spLocks noGrp="1"/>
          </p:cNvSpPr>
          <p:nvPr>
            <p:ph idx="1"/>
          </p:nvPr>
        </p:nvSpPr>
        <p:spPr>
          <a:xfrm>
            <a:off x="838200" y="1432874"/>
            <a:ext cx="10515600" cy="4998612"/>
          </a:xfrm>
        </p:spPr>
        <p:txBody>
          <a:bodyPr>
            <a:normAutofit fontScale="92500" lnSpcReduction="10000"/>
          </a:bodyPr>
          <a:lstStyle/>
          <a:p>
            <a:pPr algn="just">
              <a:lnSpc>
                <a:spcPct val="100000"/>
              </a:lnSpc>
            </a:pPr>
            <a:r>
              <a:rPr lang="en-IN" sz="2400" i="0" u="none" strike="noStrike" baseline="0" dirty="0">
                <a:solidFill>
                  <a:srgbClr val="000000"/>
                </a:solidFill>
              </a:rPr>
              <a:t>Design of an Intelligent Navigation System Using Raspberry Pi Pico and GPS Module by K.K. Abidoye and A.A. Afolabi, published in the International Journal of Innovative Technology and Exploring Engineering (IJITEE). This paper proposes an intelligent navigation system that combines GPS, Raspberry Pi Pico, and additional sensors to provide real-time location tracking and direction information. It suggests that the Global Positioning System (GPS) is most widely used for the tracking purposes.</a:t>
            </a:r>
          </a:p>
          <a:p>
            <a:pPr algn="just">
              <a:lnSpc>
                <a:spcPct val="100000"/>
              </a:lnSpc>
            </a:pPr>
            <a:r>
              <a:rPr lang="en-US" sz="2400" i="0" u="none" strike="noStrike" baseline="0" dirty="0">
                <a:solidFill>
                  <a:srgbClr val="000000"/>
                </a:solidFill>
              </a:rPr>
              <a:t>Raspberry Pi Pico and GPS Based People Tracker by C. W. Loke and A. K. Kamath, published in the International Journal of Engineering and Advanced Technology (IJEAT). This paper presents a people tracking system that uses Raspberry Pi Pico and GPS module to monitor the location of individuals in real-time.</a:t>
            </a:r>
          </a:p>
          <a:p>
            <a:pPr algn="just">
              <a:lnSpc>
                <a:spcPct val="100000"/>
              </a:lnSpc>
            </a:pPr>
            <a:r>
              <a:rPr lang="en-US" sz="2400" i="0" u="none" strike="noStrike" baseline="0" dirty="0">
                <a:solidFill>
                  <a:srgbClr val="000000"/>
                </a:solidFill>
              </a:rPr>
              <a:t>Raspberry Pi GPS Tracking: Car Tracking System by Hafidz Zulkifli, published in the International Journal of Electrical and Computer Engineering (IJECCE). This paper presents a detailed design and implementation of a car tracking system using Raspberry Pi Pico and GPS module.</a:t>
            </a:r>
          </a:p>
          <a:p>
            <a:pPr algn="just">
              <a:lnSpc>
                <a:spcPct val="100000"/>
              </a:lnSpc>
            </a:pPr>
            <a:endParaRPr lang="en-IN" i="0" u="none" strike="noStrike" baseline="0" dirty="0">
              <a:solidFill>
                <a:srgbClr val="000000"/>
              </a:solidFill>
            </a:endParaRPr>
          </a:p>
          <a:p>
            <a:pPr algn="just">
              <a:lnSpc>
                <a:spcPct val="100000"/>
              </a:lnSpc>
            </a:pPr>
            <a:endParaRPr lang="en-IN" dirty="0">
              <a:solidFill>
                <a:srgbClr val="000000"/>
              </a:solidFill>
            </a:endParaRPr>
          </a:p>
          <a:p>
            <a:pPr marL="0" indent="0" algn="just">
              <a:lnSpc>
                <a:spcPct val="100000"/>
              </a:lnSpc>
              <a:buNone/>
            </a:pPr>
            <a:endParaRPr lang="en-IN" i="0" u="none" strike="noStrike" baseline="0" dirty="0">
              <a:solidFill>
                <a:srgbClr val="000000"/>
              </a:solidFill>
            </a:endParaRPr>
          </a:p>
          <a:p>
            <a:pPr>
              <a:lnSpc>
                <a:spcPct val="100000"/>
              </a:lnSpc>
            </a:pPr>
            <a:endParaRPr lang="en-IN" i="0" u="none" strike="noStrike" baseline="0" dirty="0">
              <a:solidFill>
                <a:srgbClr val="000000"/>
              </a:solidFill>
            </a:endParaRPr>
          </a:p>
          <a:p>
            <a:pPr marL="0" indent="0">
              <a:lnSpc>
                <a:spcPct val="100000"/>
              </a:lnSpc>
              <a:buNone/>
            </a:pPr>
            <a:endParaRPr lang="en-US" i="0" u="none" strike="noStrike" baseline="0" dirty="0">
              <a:solidFill>
                <a:srgbClr val="000000"/>
              </a:solidFill>
            </a:endParaRPr>
          </a:p>
        </p:txBody>
      </p:sp>
      <p:sp>
        <p:nvSpPr>
          <p:cNvPr id="4" name="Slide Number Placeholder 3">
            <a:extLst>
              <a:ext uri="{FF2B5EF4-FFF2-40B4-BE49-F238E27FC236}">
                <a16:creationId xmlns:a16="http://schemas.microsoft.com/office/drawing/2014/main" id="{D223CADF-A511-483E-877F-B26C253233FF}"/>
              </a:ext>
            </a:extLst>
          </p:cNvPr>
          <p:cNvSpPr>
            <a:spLocks noGrp="1"/>
          </p:cNvSpPr>
          <p:nvPr>
            <p:ph type="sldNum" sz="quarter" idx="12"/>
          </p:nvPr>
        </p:nvSpPr>
        <p:spPr/>
        <p:txBody>
          <a:bodyPr/>
          <a:lstStyle/>
          <a:p>
            <a:fld id="{CC78A632-D2BD-4324-A87A-F1CC349B5920}" type="slidenum">
              <a:rPr lang="en-IN" smtClean="0"/>
              <a:t>3</a:t>
            </a:fld>
            <a:endParaRPr lang="en-IN"/>
          </a:p>
        </p:txBody>
      </p:sp>
    </p:spTree>
    <p:extLst>
      <p:ext uri="{BB962C8B-B14F-4D97-AF65-F5344CB8AC3E}">
        <p14:creationId xmlns:p14="http://schemas.microsoft.com/office/powerpoint/2010/main" val="1121945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BEB2D-338B-4E48-BE73-80284D41055A}"/>
              </a:ext>
            </a:extLst>
          </p:cNvPr>
          <p:cNvSpPr>
            <a:spLocks noGrp="1"/>
          </p:cNvSpPr>
          <p:nvPr>
            <p:ph type="title"/>
          </p:nvPr>
        </p:nvSpPr>
        <p:spPr>
          <a:xfrm>
            <a:off x="838200" y="365125"/>
            <a:ext cx="10515600" cy="696759"/>
          </a:xfrm>
        </p:spPr>
        <p:txBody>
          <a:bodyPr>
            <a:normAutofit/>
          </a:bodyPr>
          <a:lstStyle/>
          <a:p>
            <a:r>
              <a:rPr lang="en-US" sz="4000" b="1" dirty="0">
                <a:solidFill>
                  <a:srgbClr val="0000CC"/>
                </a:solidFill>
                <a:latin typeface="Arial" panose="020B0604020202020204" pitchFamily="34" charset="0"/>
                <a:cs typeface="Arial" panose="020B0604020202020204" pitchFamily="34" charset="0"/>
              </a:rPr>
              <a:t>3. Block Diagram of the Proposed System</a:t>
            </a:r>
            <a:endParaRPr lang="en-IN" sz="4000" b="1" dirty="0">
              <a:solidFill>
                <a:srgbClr val="0000CC"/>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33B5CCAF-33C3-4846-AA2F-81DF589E8C81}"/>
              </a:ext>
            </a:extLst>
          </p:cNvPr>
          <p:cNvSpPr>
            <a:spLocks noGrp="1"/>
          </p:cNvSpPr>
          <p:nvPr>
            <p:ph idx="1"/>
          </p:nvPr>
        </p:nvSpPr>
        <p:spPr>
          <a:xfrm>
            <a:off x="838200" y="1197204"/>
            <a:ext cx="10515600" cy="5401559"/>
          </a:xfrm>
        </p:spPr>
        <p:txBody>
          <a:bodyPr/>
          <a:lstStyle/>
          <a:p>
            <a:pPr marL="0" indent="0">
              <a:buNone/>
            </a:pPr>
            <a:r>
              <a:rPr lang="en-IN" dirty="0"/>
              <a:t> </a:t>
            </a:r>
          </a:p>
        </p:txBody>
      </p:sp>
      <p:sp>
        <p:nvSpPr>
          <p:cNvPr id="4" name="Slide Number Placeholder 3">
            <a:extLst>
              <a:ext uri="{FF2B5EF4-FFF2-40B4-BE49-F238E27FC236}">
                <a16:creationId xmlns:a16="http://schemas.microsoft.com/office/drawing/2014/main" id="{03BABBBC-EDD2-488A-87D3-D09F11C69C64}"/>
              </a:ext>
            </a:extLst>
          </p:cNvPr>
          <p:cNvSpPr>
            <a:spLocks noGrp="1"/>
          </p:cNvSpPr>
          <p:nvPr>
            <p:ph type="sldNum" sz="quarter" idx="12"/>
          </p:nvPr>
        </p:nvSpPr>
        <p:spPr/>
        <p:txBody>
          <a:bodyPr/>
          <a:lstStyle/>
          <a:p>
            <a:fld id="{CC78A632-D2BD-4324-A87A-F1CC349B5920}" type="slidenum">
              <a:rPr lang="en-IN" smtClean="0"/>
              <a:t>4</a:t>
            </a:fld>
            <a:endParaRPr lang="en-IN"/>
          </a:p>
        </p:txBody>
      </p:sp>
      <p:sp>
        <p:nvSpPr>
          <p:cNvPr id="7" name="Rectangle 6">
            <a:extLst>
              <a:ext uri="{FF2B5EF4-FFF2-40B4-BE49-F238E27FC236}">
                <a16:creationId xmlns:a16="http://schemas.microsoft.com/office/drawing/2014/main" id="{964BF7EC-F115-B6BA-7D66-49EEE1EA21A0}"/>
              </a:ext>
            </a:extLst>
          </p:cNvPr>
          <p:cNvSpPr/>
          <p:nvPr/>
        </p:nvSpPr>
        <p:spPr>
          <a:xfrm>
            <a:off x="5228734" y="1715678"/>
            <a:ext cx="1593130" cy="4562574"/>
          </a:xfrm>
          <a:prstGeom prst="rect">
            <a:avLst/>
          </a:prstGeom>
          <a:scene3d>
            <a:camera prst="orthographicFront"/>
            <a:lightRig rig="threePt" dir="t"/>
          </a:scene3d>
          <a:sp3d>
            <a:bevelT w="165100" prst="coolSlant"/>
          </a:sp3d>
        </p:spPr>
        <p:style>
          <a:lnRef idx="1">
            <a:schemeClr val="accent1"/>
          </a:lnRef>
          <a:fillRef idx="2">
            <a:schemeClr val="accent1"/>
          </a:fillRef>
          <a:effectRef idx="1">
            <a:schemeClr val="accent1"/>
          </a:effectRef>
          <a:fontRef idx="minor">
            <a:schemeClr val="dk1"/>
          </a:fontRef>
        </p:style>
        <p:txBody>
          <a:bodyPr rtlCol="0" anchor="ctr">
            <a:sp3d extrusionH="57150">
              <a:bevelT w="38100" h="38100"/>
            </a:sp3d>
          </a:bodyPr>
          <a:lstStyle/>
          <a:p>
            <a:pPr algn="ctr"/>
            <a:r>
              <a:rPr lang="en-IN" dirty="0"/>
              <a:t>Raspberry Pi Pico </a:t>
            </a:r>
          </a:p>
        </p:txBody>
      </p:sp>
      <p:sp>
        <p:nvSpPr>
          <p:cNvPr id="8" name="Rectangle 7">
            <a:extLst>
              <a:ext uri="{FF2B5EF4-FFF2-40B4-BE49-F238E27FC236}">
                <a16:creationId xmlns:a16="http://schemas.microsoft.com/office/drawing/2014/main" id="{68BCCE33-1193-C6A8-07C7-1CAF2008D6DB}"/>
              </a:ext>
            </a:extLst>
          </p:cNvPr>
          <p:cNvSpPr/>
          <p:nvPr/>
        </p:nvSpPr>
        <p:spPr>
          <a:xfrm>
            <a:off x="1913641" y="1932497"/>
            <a:ext cx="1696825" cy="1423446"/>
          </a:xfrm>
          <a:prstGeom prst="rect">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threePt" dir="t"/>
            </a:scene3d>
            <a:sp3d extrusionH="57150">
              <a:bevelT w="38100" h="38100" prst="relaxedInset"/>
            </a:sp3d>
          </a:bodyPr>
          <a:lstStyle/>
          <a:p>
            <a:pPr algn="ctr"/>
            <a:r>
              <a:rPr lang="en-IN" dirty="0"/>
              <a:t>Power supply</a:t>
            </a:r>
          </a:p>
        </p:txBody>
      </p:sp>
      <p:sp>
        <p:nvSpPr>
          <p:cNvPr id="9" name="Arrow: Right 8">
            <a:extLst>
              <a:ext uri="{FF2B5EF4-FFF2-40B4-BE49-F238E27FC236}">
                <a16:creationId xmlns:a16="http://schemas.microsoft.com/office/drawing/2014/main" id="{4957C5F8-FEFC-C6B9-5635-4EDC494B4E43}"/>
              </a:ext>
            </a:extLst>
          </p:cNvPr>
          <p:cNvSpPr/>
          <p:nvPr/>
        </p:nvSpPr>
        <p:spPr>
          <a:xfrm>
            <a:off x="3695307" y="2526384"/>
            <a:ext cx="1489435" cy="546754"/>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threePt" dir="t"/>
            </a:scene3d>
            <a:sp3d extrusionH="57150">
              <a:bevelT w="38100" h="38100"/>
            </a:sp3d>
          </a:bodyPr>
          <a:lstStyle/>
          <a:p>
            <a:pPr algn="ctr"/>
            <a:endParaRPr lang="en-IN"/>
          </a:p>
        </p:txBody>
      </p:sp>
      <p:sp>
        <p:nvSpPr>
          <p:cNvPr id="10" name="Rectangle 9">
            <a:extLst>
              <a:ext uri="{FF2B5EF4-FFF2-40B4-BE49-F238E27FC236}">
                <a16:creationId xmlns:a16="http://schemas.microsoft.com/office/drawing/2014/main" id="{E67BD058-9130-2FAA-CA1B-3FA8DCEF6875}"/>
              </a:ext>
            </a:extLst>
          </p:cNvPr>
          <p:cNvSpPr/>
          <p:nvPr/>
        </p:nvSpPr>
        <p:spPr>
          <a:xfrm>
            <a:off x="1913641" y="4227922"/>
            <a:ext cx="1696825" cy="1498862"/>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GPS Module</a:t>
            </a:r>
          </a:p>
        </p:txBody>
      </p:sp>
      <p:sp>
        <p:nvSpPr>
          <p:cNvPr id="11" name="Arrow: Right 10">
            <a:extLst>
              <a:ext uri="{FF2B5EF4-FFF2-40B4-BE49-F238E27FC236}">
                <a16:creationId xmlns:a16="http://schemas.microsoft.com/office/drawing/2014/main" id="{574F2FF6-8F6F-99F5-6736-CBB42B2E407E}"/>
              </a:ext>
            </a:extLst>
          </p:cNvPr>
          <p:cNvSpPr/>
          <p:nvPr/>
        </p:nvSpPr>
        <p:spPr>
          <a:xfrm>
            <a:off x="3695307" y="4703976"/>
            <a:ext cx="1489435" cy="546754"/>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scene3d>
              <a:camera prst="orthographicFront"/>
              <a:lightRig rig="threePt" dir="t"/>
            </a:scene3d>
            <a:sp3d extrusionH="57150">
              <a:bevelT w="38100" h="38100"/>
            </a:sp3d>
          </a:bodyPr>
          <a:lstStyle/>
          <a:p>
            <a:pPr algn="ctr"/>
            <a:endParaRPr lang="en-IN"/>
          </a:p>
        </p:txBody>
      </p:sp>
      <p:sp>
        <p:nvSpPr>
          <p:cNvPr id="12" name="Rectangle 11">
            <a:extLst>
              <a:ext uri="{FF2B5EF4-FFF2-40B4-BE49-F238E27FC236}">
                <a16:creationId xmlns:a16="http://schemas.microsoft.com/office/drawing/2014/main" id="{002DF0C2-ABE9-9BCD-9A5F-853EA058F3CC}"/>
              </a:ext>
            </a:extLst>
          </p:cNvPr>
          <p:cNvSpPr/>
          <p:nvPr/>
        </p:nvSpPr>
        <p:spPr>
          <a:xfrm>
            <a:off x="8088590" y="2757340"/>
            <a:ext cx="1998483" cy="164969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 LCD display</a:t>
            </a:r>
          </a:p>
        </p:txBody>
      </p:sp>
      <p:sp>
        <p:nvSpPr>
          <p:cNvPr id="13" name="Arrow: Right 12">
            <a:extLst>
              <a:ext uri="{FF2B5EF4-FFF2-40B4-BE49-F238E27FC236}">
                <a16:creationId xmlns:a16="http://schemas.microsoft.com/office/drawing/2014/main" id="{C95B610C-1020-C956-DB19-757CB3164ECC}"/>
              </a:ext>
            </a:extLst>
          </p:cNvPr>
          <p:cNvSpPr/>
          <p:nvPr/>
        </p:nvSpPr>
        <p:spPr>
          <a:xfrm>
            <a:off x="6887655" y="3313521"/>
            <a:ext cx="1135144" cy="584462"/>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5" name="TextBox 4">
            <a:extLst>
              <a:ext uri="{FF2B5EF4-FFF2-40B4-BE49-F238E27FC236}">
                <a16:creationId xmlns:a16="http://schemas.microsoft.com/office/drawing/2014/main" id="{0717DC68-66A0-6F85-4F6A-81AFC4EEA89E}"/>
              </a:ext>
            </a:extLst>
          </p:cNvPr>
          <p:cNvSpPr txBox="1"/>
          <p:nvPr/>
        </p:nvSpPr>
        <p:spPr>
          <a:xfrm>
            <a:off x="5181600" y="2516094"/>
            <a:ext cx="1828800" cy="1828800"/>
          </a:xfrm>
          <a:prstGeom prst="rect">
            <a:avLst/>
          </a:prstGeom>
          <a:noFill/>
        </p:spPr>
        <p:txBody>
          <a:bodyPr wrap="square" rtlCol="0">
            <a:spAutoFit/>
          </a:bodyPr>
          <a:lstStyle/>
          <a:p>
            <a:pPr algn="l"/>
            <a:endParaRPr lang="en-US" dirty="0"/>
          </a:p>
        </p:txBody>
      </p:sp>
    </p:spTree>
    <p:extLst>
      <p:ext uri="{BB962C8B-B14F-4D97-AF65-F5344CB8AC3E}">
        <p14:creationId xmlns:p14="http://schemas.microsoft.com/office/powerpoint/2010/main" val="8625469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BEB2D-338B-4E48-BE73-80284D41055A}"/>
              </a:ext>
            </a:extLst>
          </p:cNvPr>
          <p:cNvSpPr>
            <a:spLocks noGrp="1"/>
          </p:cNvSpPr>
          <p:nvPr>
            <p:ph type="title"/>
          </p:nvPr>
        </p:nvSpPr>
        <p:spPr>
          <a:xfrm>
            <a:off x="838200" y="365125"/>
            <a:ext cx="10515600" cy="696759"/>
          </a:xfrm>
        </p:spPr>
        <p:txBody>
          <a:bodyPr>
            <a:normAutofit/>
          </a:bodyPr>
          <a:lstStyle/>
          <a:p>
            <a:r>
              <a:rPr lang="en-US" sz="4000" b="1" dirty="0">
                <a:solidFill>
                  <a:srgbClr val="0000CC"/>
                </a:solidFill>
                <a:latin typeface="Arial" panose="020B0604020202020204" pitchFamily="34" charset="0"/>
                <a:cs typeface="Arial" panose="020B0604020202020204" pitchFamily="34" charset="0"/>
              </a:rPr>
              <a:t>4. Requirements</a:t>
            </a:r>
            <a:endParaRPr lang="en-IN" sz="4000" b="1" dirty="0">
              <a:solidFill>
                <a:srgbClr val="0000CC"/>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33B5CCAF-33C3-4846-AA2F-81DF589E8C81}"/>
              </a:ext>
            </a:extLst>
          </p:cNvPr>
          <p:cNvSpPr>
            <a:spLocks noGrp="1"/>
          </p:cNvSpPr>
          <p:nvPr>
            <p:ph idx="1"/>
          </p:nvPr>
        </p:nvSpPr>
        <p:spPr>
          <a:xfrm>
            <a:off x="838200" y="1469985"/>
            <a:ext cx="10515600" cy="4706978"/>
          </a:xfrm>
        </p:spPr>
        <p:txBody>
          <a:bodyPr>
            <a:normAutofit lnSpcReduction="10000"/>
          </a:bodyPr>
          <a:lstStyle/>
          <a:p>
            <a:pPr marL="0" indent="0" algn="just">
              <a:buNone/>
            </a:pPr>
            <a:r>
              <a:rPr lang="en-IN" dirty="0"/>
              <a:t>  </a:t>
            </a:r>
            <a:r>
              <a:rPr lang="en-IN" u="sng" dirty="0"/>
              <a:t>Hardware Required:</a:t>
            </a:r>
          </a:p>
          <a:p>
            <a:pPr algn="just"/>
            <a:r>
              <a:rPr lang="en-IN" dirty="0"/>
              <a:t>Raspberry Pi Pico </a:t>
            </a:r>
          </a:p>
          <a:p>
            <a:pPr algn="just"/>
            <a:r>
              <a:rPr lang="en-IN" dirty="0"/>
              <a:t>Neo 6M GPS module </a:t>
            </a:r>
          </a:p>
          <a:p>
            <a:pPr algn="just"/>
            <a:r>
              <a:rPr lang="en-IN" dirty="0"/>
              <a:t>LCD display( OLED) </a:t>
            </a:r>
          </a:p>
          <a:p>
            <a:pPr algn="just"/>
            <a:r>
              <a:rPr lang="en-IN" dirty="0"/>
              <a:t>Jumper wires</a:t>
            </a:r>
          </a:p>
          <a:p>
            <a:pPr algn="just"/>
            <a:r>
              <a:rPr lang="en-IN" dirty="0"/>
              <a:t>Breadboard </a:t>
            </a:r>
          </a:p>
          <a:p>
            <a:pPr marL="0" indent="0" algn="just">
              <a:buNone/>
            </a:pPr>
            <a:r>
              <a:rPr lang="en-IN" dirty="0"/>
              <a:t>   </a:t>
            </a:r>
          </a:p>
          <a:p>
            <a:pPr marL="0" indent="0" algn="just">
              <a:buNone/>
            </a:pPr>
            <a:r>
              <a:rPr lang="en-IN" dirty="0"/>
              <a:t>  </a:t>
            </a:r>
            <a:r>
              <a:rPr lang="en-IN" u="sng" dirty="0"/>
              <a:t>Software Required:</a:t>
            </a:r>
          </a:p>
          <a:p>
            <a:pPr algn="just"/>
            <a:r>
              <a:rPr lang="en-IN" dirty="0"/>
              <a:t>Thonny IDE</a:t>
            </a:r>
          </a:p>
          <a:p>
            <a:pPr algn="just"/>
            <a:r>
              <a:rPr lang="en-IN" dirty="0"/>
              <a:t>Micropython </a:t>
            </a:r>
          </a:p>
        </p:txBody>
      </p:sp>
      <p:sp>
        <p:nvSpPr>
          <p:cNvPr id="4" name="Slide Number Placeholder 3">
            <a:extLst>
              <a:ext uri="{FF2B5EF4-FFF2-40B4-BE49-F238E27FC236}">
                <a16:creationId xmlns:a16="http://schemas.microsoft.com/office/drawing/2014/main" id="{A71B769F-EE01-40D3-B94F-08DF2F2273B1}"/>
              </a:ext>
            </a:extLst>
          </p:cNvPr>
          <p:cNvSpPr>
            <a:spLocks noGrp="1"/>
          </p:cNvSpPr>
          <p:nvPr>
            <p:ph type="sldNum" sz="quarter" idx="12"/>
          </p:nvPr>
        </p:nvSpPr>
        <p:spPr/>
        <p:txBody>
          <a:bodyPr/>
          <a:lstStyle/>
          <a:p>
            <a:fld id="{CC78A632-D2BD-4324-A87A-F1CC349B5920}" type="slidenum">
              <a:rPr lang="en-IN" smtClean="0"/>
              <a:t>5</a:t>
            </a:fld>
            <a:endParaRPr lang="en-IN"/>
          </a:p>
        </p:txBody>
      </p:sp>
    </p:spTree>
    <p:extLst>
      <p:ext uri="{BB962C8B-B14F-4D97-AF65-F5344CB8AC3E}">
        <p14:creationId xmlns:p14="http://schemas.microsoft.com/office/powerpoint/2010/main" val="2112417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9140A-9F16-E9CA-166A-19959EAC77D2}"/>
              </a:ext>
            </a:extLst>
          </p:cNvPr>
          <p:cNvSpPr>
            <a:spLocks noGrp="1"/>
          </p:cNvSpPr>
          <p:nvPr>
            <p:ph type="title"/>
          </p:nvPr>
        </p:nvSpPr>
        <p:spPr>
          <a:xfrm>
            <a:off x="838200" y="223723"/>
            <a:ext cx="10515600" cy="756665"/>
          </a:xfrm>
        </p:spPr>
        <p:txBody>
          <a:bodyPr>
            <a:normAutofit/>
          </a:bodyPr>
          <a:lstStyle/>
          <a:p>
            <a:r>
              <a:rPr lang="en-US" sz="4000" b="1" dirty="0">
                <a:solidFill>
                  <a:srgbClr val="0000CC"/>
                </a:solidFill>
                <a:latin typeface="Arial" panose="020B0604020202020204" pitchFamily="34" charset="0"/>
                <a:cs typeface="Arial" panose="020B0604020202020204" pitchFamily="34" charset="0"/>
              </a:rPr>
              <a:t>5.TECHNICAL SPECIFICATIONS</a:t>
            </a:r>
            <a:endParaRPr lang="en-IN" sz="4000" dirty="0"/>
          </a:p>
        </p:txBody>
      </p:sp>
      <p:sp>
        <p:nvSpPr>
          <p:cNvPr id="3" name="Content Placeholder 2">
            <a:extLst>
              <a:ext uri="{FF2B5EF4-FFF2-40B4-BE49-F238E27FC236}">
                <a16:creationId xmlns:a16="http://schemas.microsoft.com/office/drawing/2014/main" id="{CDA8FC0A-229B-6C35-84E2-5E3D4E4D4CAA}"/>
              </a:ext>
            </a:extLst>
          </p:cNvPr>
          <p:cNvSpPr>
            <a:spLocks noGrp="1"/>
          </p:cNvSpPr>
          <p:nvPr>
            <p:ph idx="1"/>
          </p:nvPr>
        </p:nvSpPr>
        <p:spPr>
          <a:xfrm>
            <a:off x="838200" y="1098222"/>
            <a:ext cx="10515600" cy="5623253"/>
          </a:xfrm>
        </p:spPr>
        <p:txBody>
          <a:bodyPr>
            <a:normAutofit fontScale="70000" lnSpcReduction="20000"/>
          </a:bodyPr>
          <a:lstStyle/>
          <a:p>
            <a:pPr marL="0" indent="0">
              <a:buNone/>
            </a:pPr>
            <a:r>
              <a:rPr lang="en-IN" dirty="0"/>
              <a:t>1)Microcontroller: Raspberry Pi Pico </a:t>
            </a:r>
          </a:p>
          <a:p>
            <a:pPr marL="0" indent="0">
              <a:buNone/>
            </a:pPr>
            <a:r>
              <a:rPr lang="en-IN" u="sng" dirty="0"/>
              <a:t>Specifications:</a:t>
            </a:r>
            <a:r>
              <a:rPr lang="en-IN" dirty="0"/>
              <a:t> </a:t>
            </a:r>
          </a:p>
          <a:p>
            <a:r>
              <a:rPr lang="en-IN" dirty="0"/>
              <a:t>RP2040 microcontroller chip</a:t>
            </a:r>
          </a:p>
          <a:p>
            <a:r>
              <a:rPr lang="en-IN" dirty="0"/>
              <a:t>264KB internal ram</a:t>
            </a:r>
          </a:p>
          <a:p>
            <a:r>
              <a:rPr lang="en-IN" dirty="0"/>
              <a:t>Input/Output voltage is fixed at 3.3V</a:t>
            </a:r>
          </a:p>
          <a:p>
            <a:pPr marL="0" indent="0">
              <a:buNone/>
            </a:pPr>
            <a:endParaRPr lang="en-IN" dirty="0"/>
          </a:p>
          <a:p>
            <a:pPr marL="0" indent="0">
              <a:buNone/>
            </a:pPr>
            <a:r>
              <a:rPr lang="en-IN" dirty="0"/>
              <a:t>2)GPS Module: Neo-6M</a:t>
            </a:r>
          </a:p>
          <a:p>
            <a:pPr marL="0" indent="0">
              <a:buNone/>
            </a:pPr>
            <a:r>
              <a:rPr lang="en-IN" u="sng" dirty="0"/>
              <a:t>Specifications:</a:t>
            </a:r>
            <a:r>
              <a:rPr lang="en-IN" dirty="0"/>
              <a:t> </a:t>
            </a:r>
          </a:p>
          <a:p>
            <a:r>
              <a:rPr lang="en-IN" dirty="0"/>
              <a:t>Supply voltage:3.3V</a:t>
            </a:r>
          </a:p>
          <a:p>
            <a:r>
              <a:rPr lang="en-IN" dirty="0"/>
              <a:t>Baud rate: Configurable from 4800 to 115200 baud rates(default 9600)</a:t>
            </a:r>
          </a:p>
          <a:p>
            <a:r>
              <a:rPr lang="en-IN" dirty="0"/>
              <a:t>Rechargeable battery for back up and EEPROM to save configuration settings</a:t>
            </a:r>
          </a:p>
          <a:p>
            <a:pPr marL="0" indent="0">
              <a:buNone/>
            </a:pPr>
            <a:endParaRPr lang="en-IN" dirty="0"/>
          </a:p>
          <a:p>
            <a:pPr marL="0" indent="0">
              <a:buNone/>
            </a:pPr>
            <a:r>
              <a:rPr lang="en-IN" dirty="0"/>
              <a:t>3)LCD Display: OLED</a:t>
            </a:r>
          </a:p>
          <a:p>
            <a:pPr marL="0" indent="0">
              <a:buNone/>
            </a:pPr>
            <a:r>
              <a:rPr lang="en-IN" u="sng" dirty="0"/>
              <a:t>Specifications:</a:t>
            </a:r>
            <a:r>
              <a:rPr lang="en-IN" dirty="0"/>
              <a:t> </a:t>
            </a:r>
          </a:p>
          <a:p>
            <a:r>
              <a:rPr lang="en-IN" dirty="0"/>
              <a:t>Require 3.3 V power supply</a:t>
            </a:r>
          </a:p>
          <a:p>
            <a:pPr marL="0" indent="0">
              <a:buNone/>
            </a:pPr>
            <a:r>
              <a:rPr lang="en-IN" dirty="0"/>
              <a:t>		      </a:t>
            </a:r>
            <a:endParaRPr lang="en-IN" u="sng" dirty="0"/>
          </a:p>
        </p:txBody>
      </p:sp>
      <p:sp>
        <p:nvSpPr>
          <p:cNvPr id="4" name="Slide Number Placeholder 3">
            <a:extLst>
              <a:ext uri="{FF2B5EF4-FFF2-40B4-BE49-F238E27FC236}">
                <a16:creationId xmlns:a16="http://schemas.microsoft.com/office/drawing/2014/main" id="{17B8A374-490D-C3C9-682F-2398E82BB267}"/>
              </a:ext>
            </a:extLst>
          </p:cNvPr>
          <p:cNvSpPr>
            <a:spLocks noGrp="1"/>
          </p:cNvSpPr>
          <p:nvPr>
            <p:ph type="sldNum" sz="quarter" idx="12"/>
          </p:nvPr>
        </p:nvSpPr>
        <p:spPr/>
        <p:txBody>
          <a:bodyPr/>
          <a:lstStyle/>
          <a:p>
            <a:fld id="{CC78A632-D2BD-4324-A87A-F1CC349B5920}" type="slidenum">
              <a:rPr lang="en-IN" smtClean="0"/>
              <a:t>6</a:t>
            </a:fld>
            <a:endParaRPr lang="en-IN"/>
          </a:p>
        </p:txBody>
      </p:sp>
    </p:spTree>
    <p:extLst>
      <p:ext uri="{BB962C8B-B14F-4D97-AF65-F5344CB8AC3E}">
        <p14:creationId xmlns:p14="http://schemas.microsoft.com/office/powerpoint/2010/main" val="3255970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6D4A0-8821-65FC-4A78-0C3267328E77}"/>
              </a:ext>
            </a:extLst>
          </p:cNvPr>
          <p:cNvSpPr>
            <a:spLocks noGrp="1"/>
          </p:cNvSpPr>
          <p:nvPr>
            <p:ph type="title"/>
          </p:nvPr>
        </p:nvSpPr>
        <p:spPr>
          <a:xfrm>
            <a:off x="838200" y="185738"/>
            <a:ext cx="10515600" cy="803799"/>
          </a:xfrm>
        </p:spPr>
        <p:txBody>
          <a:bodyPr/>
          <a:lstStyle/>
          <a:p>
            <a:r>
              <a:rPr lang="en-US" b="1" dirty="0">
                <a:solidFill>
                  <a:srgbClr val="0000CC"/>
                </a:solidFill>
                <a:latin typeface="Arial" panose="020B0604020202020204" pitchFamily="34" charset="0"/>
                <a:cs typeface="Arial" panose="020B0604020202020204" pitchFamily="34" charset="0"/>
              </a:rPr>
              <a:t>6.Design</a:t>
            </a:r>
            <a:endParaRPr lang="en-IN" dirty="0"/>
          </a:p>
        </p:txBody>
      </p:sp>
      <p:pic>
        <p:nvPicPr>
          <p:cNvPr id="6" name="Content Placeholder 5">
            <a:extLst>
              <a:ext uri="{FF2B5EF4-FFF2-40B4-BE49-F238E27FC236}">
                <a16:creationId xmlns:a16="http://schemas.microsoft.com/office/drawing/2014/main" id="{8DF89406-57D0-0C68-9A63-2FA7F8CBA1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8644" y="1102936"/>
            <a:ext cx="11434712" cy="5773917"/>
          </a:xfrm>
        </p:spPr>
      </p:pic>
      <p:sp>
        <p:nvSpPr>
          <p:cNvPr id="4" name="Slide Number Placeholder 3">
            <a:extLst>
              <a:ext uri="{FF2B5EF4-FFF2-40B4-BE49-F238E27FC236}">
                <a16:creationId xmlns:a16="http://schemas.microsoft.com/office/drawing/2014/main" id="{4FDF3E90-5E67-8E81-A027-AEFD8A45522F}"/>
              </a:ext>
            </a:extLst>
          </p:cNvPr>
          <p:cNvSpPr>
            <a:spLocks noGrp="1"/>
          </p:cNvSpPr>
          <p:nvPr>
            <p:ph type="sldNum" sz="quarter" idx="12"/>
          </p:nvPr>
        </p:nvSpPr>
        <p:spPr/>
        <p:txBody>
          <a:bodyPr/>
          <a:lstStyle/>
          <a:p>
            <a:fld id="{CC78A632-D2BD-4324-A87A-F1CC349B5920}" type="slidenum">
              <a:rPr lang="en-IN" smtClean="0"/>
              <a:t>7</a:t>
            </a:fld>
            <a:endParaRPr lang="en-IN"/>
          </a:p>
        </p:txBody>
      </p:sp>
    </p:spTree>
    <p:extLst>
      <p:ext uri="{BB962C8B-B14F-4D97-AF65-F5344CB8AC3E}">
        <p14:creationId xmlns:p14="http://schemas.microsoft.com/office/powerpoint/2010/main" val="886679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6EE9A-C983-5FF6-801C-29CC7DA454FD}"/>
              </a:ext>
            </a:extLst>
          </p:cNvPr>
          <p:cNvSpPr>
            <a:spLocks noGrp="1"/>
          </p:cNvSpPr>
          <p:nvPr>
            <p:ph type="title"/>
          </p:nvPr>
        </p:nvSpPr>
        <p:spPr>
          <a:xfrm>
            <a:off x="838200" y="160042"/>
            <a:ext cx="10515600" cy="678944"/>
          </a:xfrm>
        </p:spPr>
        <p:txBody>
          <a:bodyPr>
            <a:normAutofit fontScale="90000"/>
          </a:bodyPr>
          <a:lstStyle/>
          <a:p>
            <a:r>
              <a:rPr lang="en-US" b="1" dirty="0">
                <a:solidFill>
                  <a:srgbClr val="0000CC"/>
                </a:solidFill>
                <a:latin typeface="Arial" panose="020B0604020202020204" pitchFamily="34" charset="0"/>
                <a:cs typeface="Arial" panose="020B0604020202020204" pitchFamily="34" charset="0"/>
              </a:rPr>
              <a:t>7. FLOWCHART</a:t>
            </a:r>
            <a:endParaRPr lang="en-IN" dirty="0"/>
          </a:p>
        </p:txBody>
      </p:sp>
      <p:graphicFrame>
        <p:nvGraphicFramePr>
          <p:cNvPr id="5" name="Content Placeholder 4">
            <a:extLst>
              <a:ext uri="{FF2B5EF4-FFF2-40B4-BE49-F238E27FC236}">
                <a16:creationId xmlns:a16="http://schemas.microsoft.com/office/drawing/2014/main" id="{EFA8B394-E1D6-9635-5C41-467740DB091F}"/>
              </a:ext>
            </a:extLst>
          </p:cNvPr>
          <p:cNvGraphicFramePr>
            <a:graphicFrameLocks noGrp="1"/>
          </p:cNvGraphicFramePr>
          <p:nvPr>
            <p:ph idx="1"/>
            <p:extLst>
              <p:ext uri="{D42A27DB-BD31-4B8C-83A1-F6EECF244321}">
                <p14:modId xmlns:p14="http://schemas.microsoft.com/office/powerpoint/2010/main" val="2583654052"/>
              </p:ext>
            </p:extLst>
          </p:nvPr>
        </p:nvGraphicFramePr>
        <p:xfrm>
          <a:off x="3060176" y="1421999"/>
          <a:ext cx="607164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E513D6BE-7655-394F-F267-53D8F9A740DB}"/>
              </a:ext>
            </a:extLst>
          </p:cNvPr>
          <p:cNvSpPr>
            <a:spLocks noGrp="1"/>
          </p:cNvSpPr>
          <p:nvPr>
            <p:ph type="sldNum" sz="quarter" idx="12"/>
          </p:nvPr>
        </p:nvSpPr>
        <p:spPr/>
        <p:txBody>
          <a:bodyPr/>
          <a:lstStyle/>
          <a:p>
            <a:fld id="{CC78A632-D2BD-4324-A87A-F1CC349B5920}" type="slidenum">
              <a:rPr lang="en-IN" smtClean="0"/>
              <a:t>8</a:t>
            </a:fld>
            <a:endParaRPr lang="en-IN"/>
          </a:p>
        </p:txBody>
      </p:sp>
    </p:spTree>
    <p:extLst>
      <p:ext uri="{BB962C8B-B14F-4D97-AF65-F5344CB8AC3E}">
        <p14:creationId xmlns:p14="http://schemas.microsoft.com/office/powerpoint/2010/main" val="4239510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74354-9034-62BF-0C0A-44D63012B96D}"/>
              </a:ext>
            </a:extLst>
          </p:cNvPr>
          <p:cNvSpPr>
            <a:spLocks noGrp="1"/>
          </p:cNvSpPr>
          <p:nvPr>
            <p:ph type="title"/>
          </p:nvPr>
        </p:nvSpPr>
        <p:spPr>
          <a:xfrm>
            <a:off x="838200" y="365126"/>
            <a:ext cx="10515600" cy="794372"/>
          </a:xfrm>
        </p:spPr>
        <p:txBody>
          <a:bodyPr/>
          <a:lstStyle/>
          <a:p>
            <a:r>
              <a:rPr lang="en-US" b="1" dirty="0">
                <a:solidFill>
                  <a:srgbClr val="0000CC"/>
                </a:solidFill>
                <a:latin typeface="Arial" panose="020B0604020202020204" pitchFamily="34" charset="0"/>
                <a:cs typeface="Arial" panose="020B0604020202020204" pitchFamily="34" charset="0"/>
              </a:rPr>
              <a:t>8</a:t>
            </a:r>
            <a:r>
              <a:rPr lang="en-US" sz="4400" b="1" dirty="0">
                <a:solidFill>
                  <a:srgbClr val="0000CC"/>
                </a:solidFill>
                <a:latin typeface="Arial" panose="020B0604020202020204" pitchFamily="34" charset="0"/>
                <a:cs typeface="Arial" panose="020B0604020202020204" pitchFamily="34" charset="0"/>
              </a:rPr>
              <a:t>. Approximate Cost of the System</a:t>
            </a:r>
            <a:endParaRPr lang="en-IN" dirty="0"/>
          </a:p>
        </p:txBody>
      </p:sp>
      <p:graphicFrame>
        <p:nvGraphicFramePr>
          <p:cNvPr id="5" name="Table 5">
            <a:extLst>
              <a:ext uri="{FF2B5EF4-FFF2-40B4-BE49-F238E27FC236}">
                <a16:creationId xmlns:a16="http://schemas.microsoft.com/office/drawing/2014/main" id="{2A2D3E83-5AC0-3F05-868D-80D4E315597F}"/>
              </a:ext>
            </a:extLst>
          </p:cNvPr>
          <p:cNvGraphicFramePr>
            <a:graphicFrameLocks noGrp="1"/>
          </p:cNvGraphicFramePr>
          <p:nvPr>
            <p:ph idx="1"/>
            <p:extLst>
              <p:ext uri="{D42A27DB-BD31-4B8C-83A1-F6EECF244321}">
                <p14:modId xmlns:p14="http://schemas.microsoft.com/office/powerpoint/2010/main" val="2059035804"/>
              </p:ext>
            </p:extLst>
          </p:nvPr>
        </p:nvGraphicFramePr>
        <p:xfrm>
          <a:off x="838200" y="1825624"/>
          <a:ext cx="10515600" cy="4442256"/>
        </p:xfrm>
        <a:graphic>
          <a:graphicData uri="http://schemas.openxmlformats.org/drawingml/2006/table">
            <a:tbl>
              <a:tblPr firstRow="1" bandRow="1">
                <a:tableStyleId>{073A0DAA-6AF3-43AB-8588-CEC1D06C72B9}</a:tableStyleId>
              </a:tblPr>
              <a:tblGrid>
                <a:gridCol w="2628900">
                  <a:extLst>
                    <a:ext uri="{9D8B030D-6E8A-4147-A177-3AD203B41FA5}">
                      <a16:colId xmlns:a16="http://schemas.microsoft.com/office/drawing/2014/main" val="3675430205"/>
                    </a:ext>
                  </a:extLst>
                </a:gridCol>
                <a:gridCol w="2628900">
                  <a:extLst>
                    <a:ext uri="{9D8B030D-6E8A-4147-A177-3AD203B41FA5}">
                      <a16:colId xmlns:a16="http://schemas.microsoft.com/office/drawing/2014/main" val="139834878"/>
                    </a:ext>
                  </a:extLst>
                </a:gridCol>
                <a:gridCol w="2628900">
                  <a:extLst>
                    <a:ext uri="{9D8B030D-6E8A-4147-A177-3AD203B41FA5}">
                      <a16:colId xmlns:a16="http://schemas.microsoft.com/office/drawing/2014/main" val="2787775030"/>
                    </a:ext>
                  </a:extLst>
                </a:gridCol>
                <a:gridCol w="2628900">
                  <a:extLst>
                    <a:ext uri="{9D8B030D-6E8A-4147-A177-3AD203B41FA5}">
                      <a16:colId xmlns:a16="http://schemas.microsoft.com/office/drawing/2014/main" val="966644546"/>
                    </a:ext>
                  </a:extLst>
                </a:gridCol>
              </a:tblGrid>
              <a:tr h="633696">
                <a:tc>
                  <a:txBody>
                    <a:bodyPr/>
                    <a:lstStyle/>
                    <a:p>
                      <a:pPr algn="ctr"/>
                      <a:r>
                        <a:rPr lang="en-IN" dirty="0"/>
                        <a:t>Serial No.</a:t>
                      </a:r>
                    </a:p>
                  </a:txBody>
                  <a:tcPr/>
                </a:tc>
                <a:tc>
                  <a:txBody>
                    <a:bodyPr/>
                    <a:lstStyle/>
                    <a:p>
                      <a:pPr algn="ctr"/>
                      <a:r>
                        <a:rPr lang="en-IN" dirty="0"/>
                        <a:t>Components</a:t>
                      </a:r>
                    </a:p>
                  </a:txBody>
                  <a:tcPr/>
                </a:tc>
                <a:tc>
                  <a:txBody>
                    <a:bodyPr/>
                    <a:lstStyle/>
                    <a:p>
                      <a:pPr algn="ctr"/>
                      <a:r>
                        <a:rPr lang="en-IN" dirty="0"/>
                        <a:t>Quantity</a:t>
                      </a:r>
                    </a:p>
                  </a:txBody>
                  <a:tcPr/>
                </a:tc>
                <a:tc>
                  <a:txBody>
                    <a:bodyPr/>
                    <a:lstStyle/>
                    <a:p>
                      <a:pPr algn="ctr"/>
                      <a:r>
                        <a:rPr lang="en-IN" dirty="0"/>
                        <a:t>Approximate cost in (</a:t>
                      </a:r>
                      <a:r>
                        <a:rPr lang="en-IN" sz="1800" b="0" i="0" kern="1200" dirty="0">
                          <a:solidFill>
                            <a:schemeClr val="lt1"/>
                          </a:solidFill>
                          <a:effectLst/>
                          <a:latin typeface="+mn-lt"/>
                          <a:ea typeface="+mn-ea"/>
                          <a:cs typeface="+mn-cs"/>
                        </a:rPr>
                        <a:t>₹)</a:t>
                      </a:r>
                      <a:endParaRPr lang="en-IN" dirty="0"/>
                    </a:p>
                  </a:txBody>
                  <a:tcPr/>
                </a:tc>
                <a:extLst>
                  <a:ext uri="{0D108BD9-81ED-4DB2-BD59-A6C34878D82A}">
                    <a16:rowId xmlns:a16="http://schemas.microsoft.com/office/drawing/2014/main" val="1416145779"/>
                  </a:ext>
                </a:extLst>
              </a:tr>
              <a:tr h="633696">
                <a:tc>
                  <a:txBody>
                    <a:bodyPr/>
                    <a:lstStyle/>
                    <a:p>
                      <a:pPr algn="ctr"/>
                      <a:r>
                        <a:rPr lang="en-IN" dirty="0"/>
                        <a:t>1</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Raspberry Pi Pico </a:t>
                      </a:r>
                    </a:p>
                    <a:p>
                      <a:pPr algn="ctr"/>
                      <a:endParaRPr lang="en-IN" dirty="0"/>
                    </a:p>
                  </a:txBody>
                  <a:tcPr/>
                </a:tc>
                <a:tc>
                  <a:txBody>
                    <a:bodyPr/>
                    <a:lstStyle/>
                    <a:p>
                      <a:pPr algn="ctr"/>
                      <a:r>
                        <a:rPr lang="en-IN" dirty="0"/>
                        <a:t>1</a:t>
                      </a:r>
                    </a:p>
                  </a:txBody>
                  <a:tcPr/>
                </a:tc>
                <a:tc>
                  <a:txBody>
                    <a:bodyPr/>
                    <a:lstStyle/>
                    <a:p>
                      <a:pPr algn="ctr"/>
                      <a:r>
                        <a:rPr lang="en-IN" dirty="0"/>
                        <a:t>500</a:t>
                      </a:r>
                    </a:p>
                  </a:txBody>
                  <a:tcPr/>
                </a:tc>
                <a:extLst>
                  <a:ext uri="{0D108BD9-81ED-4DB2-BD59-A6C34878D82A}">
                    <a16:rowId xmlns:a16="http://schemas.microsoft.com/office/drawing/2014/main" val="2446686771"/>
                  </a:ext>
                </a:extLst>
              </a:tr>
              <a:tr h="633696">
                <a:tc>
                  <a:txBody>
                    <a:bodyPr/>
                    <a:lstStyle/>
                    <a:p>
                      <a:pPr algn="ctr"/>
                      <a:r>
                        <a:rPr lang="en-IN" dirty="0"/>
                        <a:t>2</a:t>
                      </a:r>
                    </a:p>
                  </a:txBody>
                  <a:tcPr/>
                </a:tc>
                <a:tc>
                  <a:txBody>
                    <a:bodyPr/>
                    <a:lstStyle/>
                    <a:p>
                      <a:pPr algn="ctr"/>
                      <a:r>
                        <a:rPr lang="en-IN" dirty="0"/>
                        <a:t>Neo 6M GPS module </a:t>
                      </a:r>
                    </a:p>
                  </a:txBody>
                  <a:tcPr/>
                </a:tc>
                <a:tc>
                  <a:txBody>
                    <a:bodyPr/>
                    <a:lstStyle/>
                    <a:p>
                      <a:pPr algn="ctr"/>
                      <a:r>
                        <a:rPr lang="en-IN" dirty="0"/>
                        <a:t>1</a:t>
                      </a:r>
                    </a:p>
                  </a:txBody>
                  <a:tcPr/>
                </a:tc>
                <a:tc>
                  <a:txBody>
                    <a:bodyPr/>
                    <a:lstStyle/>
                    <a:p>
                      <a:pPr algn="ctr"/>
                      <a:r>
                        <a:rPr lang="en-IN" dirty="0"/>
                        <a:t>500</a:t>
                      </a:r>
                    </a:p>
                  </a:txBody>
                  <a:tcPr/>
                </a:tc>
                <a:extLst>
                  <a:ext uri="{0D108BD9-81ED-4DB2-BD59-A6C34878D82A}">
                    <a16:rowId xmlns:a16="http://schemas.microsoft.com/office/drawing/2014/main" val="2991920644"/>
                  </a:ext>
                </a:extLst>
              </a:tr>
              <a:tr h="633696">
                <a:tc>
                  <a:txBody>
                    <a:bodyPr/>
                    <a:lstStyle/>
                    <a:p>
                      <a:pPr algn="ctr"/>
                      <a:r>
                        <a:rPr lang="en-IN" dirty="0"/>
                        <a:t>3</a:t>
                      </a:r>
                    </a:p>
                  </a:txBody>
                  <a:tcPr/>
                </a:tc>
                <a:tc>
                  <a:txBody>
                    <a:bodyPr/>
                    <a:lstStyle/>
                    <a:p>
                      <a:pPr algn="ctr"/>
                      <a:r>
                        <a:rPr lang="en-IN" dirty="0"/>
                        <a:t>128x64 OLED </a:t>
                      </a:r>
                    </a:p>
                  </a:txBody>
                  <a:tcPr/>
                </a:tc>
                <a:tc>
                  <a:txBody>
                    <a:bodyPr/>
                    <a:lstStyle/>
                    <a:p>
                      <a:pPr algn="ctr"/>
                      <a:r>
                        <a:rPr lang="en-IN" dirty="0"/>
                        <a:t>1</a:t>
                      </a:r>
                    </a:p>
                  </a:txBody>
                  <a:tcPr/>
                </a:tc>
                <a:tc>
                  <a:txBody>
                    <a:bodyPr/>
                    <a:lstStyle/>
                    <a:p>
                      <a:pPr algn="ctr"/>
                      <a:r>
                        <a:rPr lang="en-US" dirty="0"/>
                        <a:t>3</a:t>
                      </a:r>
                      <a:r>
                        <a:rPr lang="en-IN" dirty="0"/>
                        <a:t>30</a:t>
                      </a:r>
                    </a:p>
                  </a:txBody>
                  <a:tcPr/>
                </a:tc>
                <a:extLst>
                  <a:ext uri="{0D108BD9-81ED-4DB2-BD59-A6C34878D82A}">
                    <a16:rowId xmlns:a16="http://schemas.microsoft.com/office/drawing/2014/main" val="417522619"/>
                  </a:ext>
                </a:extLst>
              </a:tr>
              <a:tr h="633696">
                <a:tc>
                  <a:txBody>
                    <a:bodyPr/>
                    <a:lstStyle/>
                    <a:p>
                      <a:pPr algn="ctr"/>
                      <a:r>
                        <a:rPr lang="en-IN" dirty="0"/>
                        <a:t>4</a:t>
                      </a:r>
                    </a:p>
                  </a:txBody>
                  <a:tcPr/>
                </a:tc>
                <a:tc>
                  <a:txBody>
                    <a:bodyPr/>
                    <a:lstStyle/>
                    <a:p>
                      <a:pPr algn="ctr"/>
                      <a:r>
                        <a:rPr lang="en-IN" dirty="0"/>
                        <a:t>Jumper wires</a:t>
                      </a:r>
                    </a:p>
                  </a:txBody>
                  <a:tcPr/>
                </a:tc>
                <a:tc>
                  <a:txBody>
                    <a:bodyPr/>
                    <a:lstStyle/>
                    <a:p>
                      <a:pPr algn="ctr"/>
                      <a:r>
                        <a:rPr lang="en-IN" dirty="0"/>
                        <a:t>10</a:t>
                      </a:r>
                    </a:p>
                  </a:txBody>
                  <a:tcPr/>
                </a:tc>
                <a:tc>
                  <a:txBody>
                    <a:bodyPr/>
                    <a:lstStyle/>
                    <a:p>
                      <a:pPr algn="ctr"/>
                      <a:r>
                        <a:rPr lang="en-IN" dirty="0"/>
                        <a:t>50</a:t>
                      </a:r>
                    </a:p>
                  </a:txBody>
                  <a:tcPr/>
                </a:tc>
                <a:extLst>
                  <a:ext uri="{0D108BD9-81ED-4DB2-BD59-A6C34878D82A}">
                    <a16:rowId xmlns:a16="http://schemas.microsoft.com/office/drawing/2014/main" val="3536734081"/>
                  </a:ext>
                </a:extLst>
              </a:tr>
              <a:tr h="633696">
                <a:tc>
                  <a:txBody>
                    <a:bodyPr/>
                    <a:lstStyle/>
                    <a:p>
                      <a:pPr algn="ctr"/>
                      <a:r>
                        <a:rPr lang="en-IN" dirty="0"/>
                        <a:t>5</a:t>
                      </a:r>
                    </a:p>
                  </a:txBody>
                  <a:tcPr/>
                </a:tc>
                <a:tc>
                  <a:txBody>
                    <a:bodyPr/>
                    <a:lstStyle/>
                    <a:p>
                      <a:pPr algn="ctr"/>
                      <a:r>
                        <a:rPr lang="en-IN" dirty="0"/>
                        <a:t>Breadboard </a:t>
                      </a:r>
                    </a:p>
                  </a:txBody>
                  <a:tcPr/>
                </a:tc>
                <a:tc>
                  <a:txBody>
                    <a:bodyPr/>
                    <a:lstStyle/>
                    <a:p>
                      <a:pPr algn="ctr"/>
                      <a:r>
                        <a:rPr lang="en-IN" dirty="0"/>
                        <a:t>1</a:t>
                      </a:r>
                    </a:p>
                  </a:txBody>
                  <a:tcPr/>
                </a:tc>
                <a:tc>
                  <a:txBody>
                    <a:bodyPr/>
                    <a:lstStyle/>
                    <a:p>
                      <a:pPr algn="ctr"/>
                      <a:r>
                        <a:rPr lang="en-IN" dirty="0"/>
                        <a:t>100</a:t>
                      </a:r>
                    </a:p>
                  </a:txBody>
                  <a:tcPr/>
                </a:tc>
                <a:extLst>
                  <a:ext uri="{0D108BD9-81ED-4DB2-BD59-A6C34878D82A}">
                    <a16:rowId xmlns:a16="http://schemas.microsoft.com/office/drawing/2014/main" val="613255476"/>
                  </a:ext>
                </a:extLst>
              </a:tr>
              <a:tr h="633696">
                <a:tc>
                  <a:txBody>
                    <a:bodyPr/>
                    <a:lstStyle/>
                    <a:p>
                      <a:pPr algn="ctr"/>
                      <a:endParaRPr lang="en-IN" dirty="0"/>
                    </a:p>
                  </a:txBody>
                  <a:tcPr/>
                </a:tc>
                <a:tc>
                  <a:txBody>
                    <a:bodyPr/>
                    <a:lstStyle/>
                    <a:p>
                      <a:pPr algn="ctr"/>
                      <a:endParaRPr lang="en-IN"/>
                    </a:p>
                  </a:txBody>
                  <a:tcPr/>
                </a:tc>
                <a:tc>
                  <a:txBody>
                    <a:bodyPr/>
                    <a:lstStyle/>
                    <a:p>
                      <a:pPr algn="ctr"/>
                      <a:endParaRPr lang="en-IN"/>
                    </a:p>
                  </a:txBody>
                  <a:tcPr/>
                </a:tc>
                <a:tc>
                  <a:txBody>
                    <a:bodyPr/>
                    <a:lstStyle/>
                    <a:p>
                      <a:pPr algn="ctr"/>
                      <a:r>
                        <a:rPr lang="en-IN" dirty="0"/>
                        <a:t>Total cost= </a:t>
                      </a:r>
                      <a:r>
                        <a:rPr lang="en-IN" sz="1800" b="0" i="0" kern="1200" dirty="0">
                          <a:solidFill>
                            <a:schemeClr val="tx1"/>
                          </a:solidFill>
                          <a:effectLst/>
                          <a:latin typeface="+mn-lt"/>
                          <a:ea typeface="+mn-ea"/>
                          <a:cs typeface="+mn-cs"/>
                        </a:rPr>
                        <a:t>₹ 1480</a:t>
                      </a:r>
                      <a:endParaRPr lang="en-IN" dirty="0"/>
                    </a:p>
                  </a:txBody>
                  <a:tcPr/>
                </a:tc>
                <a:extLst>
                  <a:ext uri="{0D108BD9-81ED-4DB2-BD59-A6C34878D82A}">
                    <a16:rowId xmlns:a16="http://schemas.microsoft.com/office/drawing/2014/main" val="78983271"/>
                  </a:ext>
                </a:extLst>
              </a:tr>
            </a:tbl>
          </a:graphicData>
        </a:graphic>
      </p:graphicFrame>
      <p:sp>
        <p:nvSpPr>
          <p:cNvPr id="4" name="Slide Number Placeholder 3">
            <a:extLst>
              <a:ext uri="{FF2B5EF4-FFF2-40B4-BE49-F238E27FC236}">
                <a16:creationId xmlns:a16="http://schemas.microsoft.com/office/drawing/2014/main" id="{E1FB0A11-FE5F-7338-5109-60A77D21AA33}"/>
              </a:ext>
            </a:extLst>
          </p:cNvPr>
          <p:cNvSpPr>
            <a:spLocks noGrp="1"/>
          </p:cNvSpPr>
          <p:nvPr>
            <p:ph type="sldNum" sz="quarter" idx="12"/>
          </p:nvPr>
        </p:nvSpPr>
        <p:spPr/>
        <p:txBody>
          <a:bodyPr/>
          <a:lstStyle/>
          <a:p>
            <a:fld id="{CC78A632-D2BD-4324-A87A-F1CC349B5920}" type="slidenum">
              <a:rPr lang="en-IN" smtClean="0"/>
              <a:t>9</a:t>
            </a:fld>
            <a:endParaRPr lang="en-IN"/>
          </a:p>
        </p:txBody>
      </p:sp>
    </p:spTree>
    <p:extLst>
      <p:ext uri="{BB962C8B-B14F-4D97-AF65-F5344CB8AC3E}">
        <p14:creationId xmlns:p14="http://schemas.microsoft.com/office/powerpoint/2010/main" val="26255144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5328</TotalTime>
  <Words>1314</Words>
  <Application>Microsoft Office PowerPoint</Application>
  <PresentationFormat>Widescreen</PresentationFormat>
  <Paragraphs>140</Paragraphs>
  <Slides>15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Bookman Old Style</vt:lpstr>
      <vt:lpstr>Calibri</vt:lpstr>
      <vt:lpstr>Calibri Light</vt:lpstr>
      <vt:lpstr>Office Theme</vt:lpstr>
      <vt:lpstr>Automotive Electronics Mini Project</vt:lpstr>
      <vt:lpstr>1. Introduction</vt:lpstr>
      <vt:lpstr>2. Literature Survey</vt:lpstr>
      <vt:lpstr>3. Block Diagram of the Proposed System</vt:lpstr>
      <vt:lpstr>4. Requirements</vt:lpstr>
      <vt:lpstr>5.TECHNICAL SPECIFICATIONS</vt:lpstr>
      <vt:lpstr>6.Design</vt:lpstr>
      <vt:lpstr>7. FLOWCHART</vt:lpstr>
      <vt:lpstr>8. Approximate Cost of the System</vt:lpstr>
      <vt:lpstr>9. Market Availability </vt:lpstr>
      <vt:lpstr>10. Existing System</vt:lpstr>
      <vt:lpstr>11.Future Scope</vt:lpstr>
      <vt:lpstr>12. Demonstration Video</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Automotive Electronics Mini Project</dc:title>
  <dc:creator>Mr. Bommegowda K. B.</dc:creator>
  <cp:lastModifiedBy>Ujwal N Nayak</cp:lastModifiedBy>
  <cp:revision>35</cp:revision>
  <dcterms:created xsi:type="dcterms:W3CDTF">2023-03-02T14:47:05Z</dcterms:created>
  <dcterms:modified xsi:type="dcterms:W3CDTF">2023-05-11T04:45:46Z</dcterms:modified>
</cp:coreProperties>
</file>

<file path=docProps/thumbnail.jpeg>
</file>